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8B4AD"/>
    <a:srgbClr val="5BAD82"/>
    <a:srgbClr val="95C11F"/>
    <a:srgbClr val="000000"/>
    <a:srgbClr val="FFE550"/>
    <a:srgbClr val="EEEA32"/>
    <a:srgbClr val="B3E21E"/>
    <a:srgbClr val="FEB546"/>
    <a:srgbClr val="D8D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0"/>
    <p:restoredTop sz="92038" autoAdjust="0"/>
  </p:normalViewPr>
  <p:slideViewPr>
    <p:cSldViewPr>
      <p:cViewPr>
        <p:scale>
          <a:sx n="106" d="100"/>
          <a:sy n="106" d="100"/>
        </p:scale>
        <p:origin x="1068" y="-408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5274691"/>
            <a:ext cx="7561263" cy="28769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7561263" cy="1986219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4287" y="239633"/>
            <a:ext cx="4176464" cy="15022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04487" y="234132"/>
            <a:ext cx="4136068" cy="1592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Alicia DECARSESON</a:t>
            </a:r>
          </a:p>
          <a:p>
            <a:pPr algn="ctr">
              <a:lnSpc>
                <a:spcPct val="125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Street Name, </a:t>
            </a: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Lisboa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Telefone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fr-FR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000 </a:t>
            </a:r>
            <a:r>
              <a:rPr lang="fr-FR" sz="10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111 333</a:t>
            </a:r>
            <a:endParaRPr lang="en-US" sz="10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Email: </a:t>
            </a:r>
            <a:r>
              <a:rPr lang="en-US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name@mail.com</a:t>
            </a:r>
          </a:p>
          <a:p>
            <a:pPr algn="ctr">
              <a:lnSpc>
                <a:spcPct val="125000"/>
              </a:lnSpc>
            </a:pP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Twiter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twitter/com/</a:t>
            </a:r>
            <a:r>
              <a:rPr lang="en-US" sz="100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alicia</a:t>
            </a:r>
            <a:endParaRPr lang="en-US" sz="10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75277" y="2770064"/>
            <a:ext cx="7010707" cy="2340926"/>
            <a:chOff x="275277" y="2682404"/>
            <a:chExt cx="7010707" cy="234092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115276" y="3778697"/>
              <a:ext cx="533911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1031278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6196" y="3351962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rgbClr val="78B4AD"/>
                  </a:solidFill>
                </a:rPr>
                <a:t>Londres</a:t>
              </a:r>
              <a:endParaRPr lang="en-US" sz="900" dirty="0" smtClean="0">
                <a:solidFill>
                  <a:srgbClr val="78B4AD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UK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275278" y="410468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5277" y="3888660"/>
              <a:ext cx="1620001" cy="926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2006 – 2010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b="1" dirty="0">
                  <a:solidFill>
                    <a:schemeClr val="bg1"/>
                  </a:solidFill>
                </a:rPr>
                <a:t>GRAU </a:t>
              </a:r>
              <a:r>
                <a:rPr lang="en-US" sz="900" b="1" dirty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UNIVERSIDADE </a:t>
              </a: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endParaRPr lang="fr-FR" sz="900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endParaRPr lang="fr-FR" sz="900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adipiscing</a:t>
              </a:r>
              <a:r>
                <a:rPr lang="fr-FR" sz="900" dirty="0" smtClean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</a:rPr>
                <a:t>. 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28180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2072181" y="268240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72180" y="2761794"/>
              <a:ext cx="1620001" cy="998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b="1" dirty="0" smtClean="0">
                  <a:solidFill>
                    <a:schemeClr val="bg1"/>
                  </a:solidFill>
                </a:rPr>
                <a:t>GRAU </a:t>
              </a:r>
              <a:r>
                <a:rPr lang="en-US" sz="900" b="1" dirty="0" smtClean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UNIVERSIDADE </a:t>
              </a:r>
              <a:endParaRPr lang="en-US" sz="900" dirty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800" dirty="0">
                  <a:solidFill>
                    <a:schemeClr val="bg1"/>
                  </a:solidFill>
                </a:rPr>
                <a:t>Lorem </a:t>
              </a:r>
              <a:r>
                <a:rPr lang="fr-FR" sz="800" dirty="0" err="1">
                  <a:solidFill>
                    <a:schemeClr val="bg1"/>
                  </a:solidFill>
                </a:rPr>
                <a:t>ipsum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dolor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sit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</a:p>
            <a:p>
              <a:pPr algn="ctr" defTabSz="685800">
                <a:defRPr/>
              </a:pPr>
              <a:r>
                <a:rPr lang="fr-FR" sz="800" dirty="0" err="1">
                  <a:solidFill>
                    <a:schemeClr val="bg1"/>
                  </a:solidFill>
                </a:rPr>
                <a:t>amet</a:t>
              </a:r>
              <a:r>
                <a:rPr lang="fr-FR" sz="800" dirty="0">
                  <a:solidFill>
                    <a:schemeClr val="bg1"/>
                  </a:solidFill>
                </a:rPr>
                <a:t>, </a:t>
              </a:r>
              <a:r>
                <a:rPr lang="fr-FR" sz="800" dirty="0" err="1">
                  <a:solidFill>
                    <a:schemeClr val="bg1"/>
                  </a:solidFill>
                </a:rPr>
                <a:t>consectetur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</a:p>
            <a:p>
              <a:pPr algn="ctr" defTabSz="685800">
                <a:defRPr/>
              </a:pPr>
              <a:r>
                <a:rPr lang="fr-FR" sz="800" dirty="0" err="1">
                  <a:solidFill>
                    <a:schemeClr val="bg1"/>
                  </a:solidFill>
                </a:rPr>
                <a:t>adipiscing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elit</a:t>
              </a:r>
              <a:r>
                <a:rPr lang="fr-FR" sz="800" dirty="0">
                  <a:solidFill>
                    <a:schemeClr val="bg1"/>
                  </a:solidFill>
                </a:rPr>
                <a:t>. </a:t>
              </a:r>
            </a:p>
            <a:p>
              <a:pPr algn="ctr" defTabSz="685800">
                <a:defRPr/>
              </a:pPr>
              <a:endParaRPr lang="fr-FR" sz="800" b="1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endParaRPr lang="fr-FR" sz="800" b="1" dirty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2010-2012</a:t>
              </a:r>
              <a:endParaRPr lang="en-US" sz="900" dirty="0" smtClean="0">
                <a:solidFill>
                  <a:srgbClr val="78B4AD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60618" y="3888660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New-York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625082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57522" y="3351962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New-York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3869082" y="410468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69082" y="3888660"/>
              <a:ext cx="1619999" cy="1134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2012 – 2014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b="1" dirty="0">
                  <a:solidFill>
                    <a:schemeClr val="bg1"/>
                  </a:solidFill>
                </a:rPr>
                <a:t>CARGO EXERCIDO </a:t>
              </a:r>
              <a:r>
                <a:rPr lang="en-US" sz="900" b="1" dirty="0" smtClean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EMPRESA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</a:rPr>
                <a:t>Lorem </a:t>
              </a:r>
              <a:r>
                <a:rPr lang="en-US" sz="900" dirty="0">
                  <a:solidFill>
                    <a:schemeClr val="bg1"/>
                  </a:solidFill>
                </a:rPr>
                <a:t>ipsum dolor sit 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consectetur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elit</a:t>
              </a:r>
              <a:r>
                <a:rPr lang="en-US" sz="900" dirty="0">
                  <a:solidFill>
                    <a:schemeClr val="bg1"/>
                  </a:solidFill>
                </a:rPr>
                <a:t>. </a:t>
              </a:r>
            </a:p>
            <a:p>
              <a:pPr algn="ctr">
                <a:lnSpc>
                  <a:spcPct val="110000"/>
                </a:lnSpc>
              </a:pPr>
              <a:endParaRPr lang="ru-RU" sz="9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6421984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5665984" y="268240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AD8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65984" y="2731279"/>
              <a:ext cx="1620000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b="1" dirty="0">
                  <a:solidFill>
                    <a:schemeClr val="bg1"/>
                  </a:solidFill>
                </a:rPr>
                <a:t>CARGO EXERCIDO </a:t>
              </a:r>
              <a:r>
                <a:rPr lang="en-US" sz="900" b="1" dirty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EMPRESA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smtClean="0">
                  <a:solidFill>
                    <a:schemeClr val="bg1"/>
                  </a:solidFill>
                </a:rPr>
                <a:t>Lorem </a:t>
              </a:r>
              <a:r>
                <a:rPr lang="en-US" sz="800" dirty="0">
                  <a:solidFill>
                    <a:schemeClr val="bg1"/>
                  </a:solidFill>
                </a:rPr>
                <a:t>ipsum dolor sit 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consectetur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err="1">
                  <a:solidFill>
                    <a:schemeClr val="bg1"/>
                  </a:solidFill>
                </a:rPr>
                <a:t>adipiscing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elit</a:t>
              </a:r>
              <a:r>
                <a:rPr lang="en-US" sz="800" dirty="0">
                  <a:solidFill>
                    <a:schemeClr val="bg1"/>
                  </a:solidFill>
                </a:rPr>
                <a:t>. </a:t>
              </a:r>
              <a:endParaRPr lang="en-US" sz="8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</a:pPr>
              <a:endParaRPr lang="en-US" sz="8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2014 - 2016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00107" y="3888660"/>
              <a:ext cx="551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Chicago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5160" y="2178348"/>
            <a:ext cx="4674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FORMAÇÃO &amp; EXPERIÊNCIA PROFISSIONAL 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95064" y="5475502"/>
            <a:ext cx="19255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PERSONALIDADE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324247" y="5994772"/>
            <a:ext cx="4316431" cy="1969477"/>
            <a:chOff x="288000" y="5994772"/>
            <a:chExt cx="4316431" cy="1969477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728016" y="6210796"/>
              <a:ext cx="1453209" cy="1453209"/>
              <a:chOff x="813823" y="6066780"/>
              <a:chExt cx="1453209" cy="1453209"/>
            </a:xfrm>
          </p:grpSpPr>
          <p:sp>
            <p:nvSpPr>
              <p:cNvPr id="4" name="Пирог 3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12158752"/>
                  <a:gd name="adj2" fmla="val 1620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Пирог 33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6187057"/>
                  <a:gd name="adj2" fmla="val 12172471"/>
                </a:avLst>
              </a:prstGeom>
              <a:solidFill>
                <a:srgbClr val="78B4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Пирог 34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16181898"/>
                  <a:gd name="adj2" fmla="val 20320191"/>
                </a:avLst>
              </a:prstGeom>
              <a:solidFill>
                <a:schemeClr val="accent2">
                  <a:lumMod val="60000"/>
                  <a:lumOff val="40000"/>
                  <a:alpha val="69804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Пирог 35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20297787"/>
                  <a:gd name="adj2" fmla="val 6183887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1190661" y="6443618"/>
                <a:ext cx="699532" cy="6995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288000" y="5994772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Criativo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Lorem ipsum dolor sit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88000" y="7456418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Sério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096000" y="5994772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Organizado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096000" y="7456418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Líder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53" name="Группа 52"/>
            <p:cNvGrpSpPr/>
            <p:nvPr/>
          </p:nvGrpSpPr>
          <p:grpSpPr>
            <a:xfrm>
              <a:off x="324247" y="6364104"/>
              <a:ext cx="1663615" cy="223530"/>
              <a:chOff x="252239" y="6364104"/>
              <a:chExt cx="1591607" cy="223530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flipH="1" flipV="1">
                <a:off x="1584000" y="6364104"/>
                <a:ext cx="259846" cy="22353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252239" y="6364104"/>
                <a:ext cx="1331761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Группа 45"/>
            <p:cNvGrpSpPr/>
            <p:nvPr/>
          </p:nvGrpSpPr>
          <p:grpSpPr>
            <a:xfrm flipH="1">
              <a:off x="2909103" y="6364104"/>
              <a:ext cx="1663615" cy="223530"/>
              <a:chOff x="404639" y="6516504"/>
              <a:chExt cx="1591607" cy="223530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Группа 46"/>
            <p:cNvGrpSpPr/>
            <p:nvPr/>
          </p:nvGrpSpPr>
          <p:grpSpPr>
            <a:xfrm flipH="1" flipV="1">
              <a:off x="2909103" y="7240012"/>
              <a:ext cx="1663615" cy="223530"/>
              <a:chOff x="404639" y="6516504"/>
              <a:chExt cx="1591607" cy="223530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Группа 49"/>
            <p:cNvGrpSpPr/>
            <p:nvPr/>
          </p:nvGrpSpPr>
          <p:grpSpPr>
            <a:xfrm flipV="1">
              <a:off x="324247" y="7240012"/>
              <a:ext cx="1663615" cy="223530"/>
              <a:chOff x="404639" y="6516504"/>
              <a:chExt cx="1591607" cy="22353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rgbClr val="78B4A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rgbClr val="78B4A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4572718" y="6066780"/>
              <a:ext cx="0" cy="297324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V="1">
              <a:off x="324247" y="6066780"/>
              <a:ext cx="0" cy="29732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4572718" y="7463542"/>
              <a:ext cx="0" cy="33143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324247" y="7463542"/>
              <a:ext cx="0" cy="331430"/>
            </a:xfrm>
            <a:prstGeom prst="line">
              <a:avLst/>
            </a:prstGeom>
            <a:ln>
              <a:solidFill>
                <a:srgbClr val="78B4A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5318774" y="5465210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QUALIFICAÇÕES 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5247508" y="6066780"/>
            <a:ext cx="1987044" cy="90000"/>
            <a:chOff x="5247508" y="6066780"/>
            <a:chExt cx="1987044" cy="112658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247508" y="6066780"/>
              <a:ext cx="1618499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247508" y="6385231"/>
            <a:ext cx="1987044" cy="90000"/>
            <a:chOff x="5247508" y="6066780"/>
            <a:chExt cx="1987044" cy="112658"/>
          </a:xfrm>
        </p:grpSpPr>
        <p:sp>
          <p:nvSpPr>
            <p:cNvPr id="73" name="Скругленный прямоугольник 72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5247508" y="6066780"/>
              <a:ext cx="1773483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247508" y="6703682"/>
            <a:ext cx="1987044" cy="90000"/>
            <a:chOff x="5247508" y="6066780"/>
            <a:chExt cx="1987044" cy="112658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Скругленный прямоугольник 76"/>
            <p:cNvSpPr/>
            <p:nvPr/>
          </p:nvSpPr>
          <p:spPr>
            <a:xfrm>
              <a:off x="5247509" y="6066780"/>
              <a:ext cx="1282476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47508" y="7022133"/>
            <a:ext cx="1987044" cy="90000"/>
            <a:chOff x="5247508" y="6066780"/>
            <a:chExt cx="1987044" cy="112658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Скругленный прямоугольник 79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5247508" y="7340584"/>
            <a:ext cx="1987044" cy="90000"/>
            <a:chOff x="5247508" y="6066780"/>
            <a:chExt cx="1987044" cy="112658"/>
          </a:xfrm>
        </p:grpSpPr>
        <p:sp>
          <p:nvSpPr>
            <p:cNvPr id="82" name="Скругленный прямоугольник 81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5247508" y="6066780"/>
              <a:ext cx="1557459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247508" y="7659032"/>
            <a:ext cx="1987044" cy="90000"/>
            <a:chOff x="5247508" y="6066779"/>
            <a:chExt cx="1987044" cy="112659"/>
          </a:xfrm>
        </p:grpSpPr>
        <p:sp>
          <p:nvSpPr>
            <p:cNvPr id="85" name="Скругленный прямоугольник 84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Скругленный прямоугольник 85"/>
            <p:cNvSpPr/>
            <p:nvPr/>
          </p:nvSpPr>
          <p:spPr>
            <a:xfrm>
              <a:off x="5247508" y="6066779"/>
              <a:ext cx="1773483" cy="112659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5158800" y="5776597"/>
            <a:ext cx="1707207" cy="1995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29000"/>
              </a:lnSpc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Gerência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projetos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qualidade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Desenvolvimento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empresarial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Publicidade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Redes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sociais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Adwords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007312" y="8236892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396255" y="8515052"/>
            <a:ext cx="4313683" cy="1872208"/>
            <a:chOff x="396255" y="8659068"/>
            <a:chExt cx="4313683" cy="1872208"/>
          </a:xfrm>
        </p:grpSpPr>
        <p:sp>
          <p:nvSpPr>
            <p:cNvPr id="90" name="Прямоугольная выноска 89"/>
            <p:cNvSpPr/>
            <p:nvPr/>
          </p:nvSpPr>
          <p:spPr>
            <a:xfrm>
              <a:off x="396255" y="8659068"/>
              <a:ext cx="240503" cy="458975"/>
            </a:xfrm>
            <a:custGeom>
              <a:avLst/>
              <a:gdLst>
                <a:gd name="connsiteX0" fmla="*/ 0 w 240027"/>
                <a:gd name="connsiteY0" fmla="*/ 0 h 288032"/>
                <a:gd name="connsiteX1" fmla="*/ 40005 w 240027"/>
                <a:gd name="connsiteY1" fmla="*/ 0 h 288032"/>
                <a:gd name="connsiteX2" fmla="*/ 40005 w 240027"/>
                <a:gd name="connsiteY2" fmla="*/ 0 h 288032"/>
                <a:gd name="connsiteX3" fmla="*/ 100011 w 240027"/>
                <a:gd name="connsiteY3" fmla="*/ 0 h 288032"/>
                <a:gd name="connsiteX4" fmla="*/ 240027 w 240027"/>
                <a:gd name="connsiteY4" fmla="*/ 0 h 288032"/>
                <a:gd name="connsiteX5" fmla="*/ 240027 w 240027"/>
                <a:gd name="connsiteY5" fmla="*/ 168019 h 288032"/>
                <a:gd name="connsiteX6" fmla="*/ 240027 w 240027"/>
                <a:gd name="connsiteY6" fmla="*/ 168019 h 288032"/>
                <a:gd name="connsiteX7" fmla="*/ 240027 w 240027"/>
                <a:gd name="connsiteY7" fmla="*/ 240027 h 288032"/>
                <a:gd name="connsiteX8" fmla="*/ 240027 w 240027"/>
                <a:gd name="connsiteY8" fmla="*/ 288032 h 288032"/>
                <a:gd name="connsiteX9" fmla="*/ 100011 w 240027"/>
                <a:gd name="connsiteY9" fmla="*/ 288032 h 288032"/>
                <a:gd name="connsiteX10" fmla="*/ 114459 w 240027"/>
                <a:gd name="connsiteY10" fmla="*/ 373249 h 288032"/>
                <a:gd name="connsiteX11" fmla="*/ 40005 w 240027"/>
                <a:gd name="connsiteY11" fmla="*/ 288032 h 288032"/>
                <a:gd name="connsiteX12" fmla="*/ 0 w 240027"/>
                <a:gd name="connsiteY12" fmla="*/ 288032 h 288032"/>
                <a:gd name="connsiteX13" fmla="*/ 0 w 240027"/>
                <a:gd name="connsiteY13" fmla="*/ 240027 h 288032"/>
                <a:gd name="connsiteX14" fmla="*/ 0 w 240027"/>
                <a:gd name="connsiteY14" fmla="*/ 168019 h 288032"/>
                <a:gd name="connsiteX15" fmla="*/ 0 w 240027"/>
                <a:gd name="connsiteY15" fmla="*/ 168019 h 288032"/>
                <a:gd name="connsiteX16" fmla="*/ 0 w 240027"/>
                <a:gd name="connsiteY16" fmla="*/ 0 h 288032"/>
                <a:gd name="connsiteX0" fmla="*/ 0 w 240027"/>
                <a:gd name="connsiteY0" fmla="*/ 0 h 413731"/>
                <a:gd name="connsiteX1" fmla="*/ 40005 w 240027"/>
                <a:gd name="connsiteY1" fmla="*/ 0 h 413731"/>
                <a:gd name="connsiteX2" fmla="*/ 40005 w 240027"/>
                <a:gd name="connsiteY2" fmla="*/ 0 h 413731"/>
                <a:gd name="connsiteX3" fmla="*/ 100011 w 240027"/>
                <a:gd name="connsiteY3" fmla="*/ 0 h 413731"/>
                <a:gd name="connsiteX4" fmla="*/ 240027 w 240027"/>
                <a:gd name="connsiteY4" fmla="*/ 0 h 413731"/>
                <a:gd name="connsiteX5" fmla="*/ 240027 w 240027"/>
                <a:gd name="connsiteY5" fmla="*/ 168019 h 413731"/>
                <a:gd name="connsiteX6" fmla="*/ 240027 w 240027"/>
                <a:gd name="connsiteY6" fmla="*/ 168019 h 413731"/>
                <a:gd name="connsiteX7" fmla="*/ 240027 w 240027"/>
                <a:gd name="connsiteY7" fmla="*/ 240027 h 413731"/>
                <a:gd name="connsiteX8" fmla="*/ 240027 w 240027"/>
                <a:gd name="connsiteY8" fmla="*/ 288032 h 413731"/>
                <a:gd name="connsiteX9" fmla="*/ 100011 w 240027"/>
                <a:gd name="connsiteY9" fmla="*/ 288032 h 413731"/>
                <a:gd name="connsiteX10" fmla="*/ 145415 w 240027"/>
                <a:gd name="connsiteY10" fmla="*/ 413731 h 413731"/>
                <a:gd name="connsiteX11" fmla="*/ 40005 w 240027"/>
                <a:gd name="connsiteY11" fmla="*/ 288032 h 413731"/>
                <a:gd name="connsiteX12" fmla="*/ 0 w 240027"/>
                <a:gd name="connsiteY12" fmla="*/ 288032 h 413731"/>
                <a:gd name="connsiteX13" fmla="*/ 0 w 240027"/>
                <a:gd name="connsiteY13" fmla="*/ 240027 h 413731"/>
                <a:gd name="connsiteX14" fmla="*/ 0 w 240027"/>
                <a:gd name="connsiteY14" fmla="*/ 168019 h 413731"/>
                <a:gd name="connsiteX15" fmla="*/ 0 w 240027"/>
                <a:gd name="connsiteY15" fmla="*/ 168019 h 413731"/>
                <a:gd name="connsiteX16" fmla="*/ 0 w 240027"/>
                <a:gd name="connsiteY16" fmla="*/ 0 h 413731"/>
                <a:gd name="connsiteX0" fmla="*/ 0 w 240027"/>
                <a:gd name="connsiteY0" fmla="*/ 0 h 458975"/>
                <a:gd name="connsiteX1" fmla="*/ 40005 w 240027"/>
                <a:gd name="connsiteY1" fmla="*/ 0 h 458975"/>
                <a:gd name="connsiteX2" fmla="*/ 40005 w 240027"/>
                <a:gd name="connsiteY2" fmla="*/ 0 h 458975"/>
                <a:gd name="connsiteX3" fmla="*/ 100011 w 240027"/>
                <a:gd name="connsiteY3" fmla="*/ 0 h 458975"/>
                <a:gd name="connsiteX4" fmla="*/ 240027 w 240027"/>
                <a:gd name="connsiteY4" fmla="*/ 0 h 458975"/>
                <a:gd name="connsiteX5" fmla="*/ 240027 w 240027"/>
                <a:gd name="connsiteY5" fmla="*/ 168019 h 458975"/>
                <a:gd name="connsiteX6" fmla="*/ 240027 w 240027"/>
                <a:gd name="connsiteY6" fmla="*/ 168019 h 458975"/>
                <a:gd name="connsiteX7" fmla="*/ 240027 w 240027"/>
                <a:gd name="connsiteY7" fmla="*/ 240027 h 458975"/>
                <a:gd name="connsiteX8" fmla="*/ 240027 w 240027"/>
                <a:gd name="connsiteY8" fmla="*/ 288032 h 458975"/>
                <a:gd name="connsiteX9" fmla="*/ 100011 w 240027"/>
                <a:gd name="connsiteY9" fmla="*/ 288032 h 458975"/>
                <a:gd name="connsiteX10" fmla="*/ 154940 w 240027"/>
                <a:gd name="connsiteY10" fmla="*/ 458975 h 458975"/>
                <a:gd name="connsiteX11" fmla="*/ 40005 w 240027"/>
                <a:gd name="connsiteY11" fmla="*/ 288032 h 458975"/>
                <a:gd name="connsiteX12" fmla="*/ 0 w 240027"/>
                <a:gd name="connsiteY12" fmla="*/ 288032 h 458975"/>
                <a:gd name="connsiteX13" fmla="*/ 0 w 240027"/>
                <a:gd name="connsiteY13" fmla="*/ 240027 h 458975"/>
                <a:gd name="connsiteX14" fmla="*/ 0 w 240027"/>
                <a:gd name="connsiteY14" fmla="*/ 168019 h 458975"/>
                <a:gd name="connsiteX15" fmla="*/ 0 w 240027"/>
                <a:gd name="connsiteY15" fmla="*/ 168019 h 458975"/>
                <a:gd name="connsiteX16" fmla="*/ 0 w 240027"/>
                <a:gd name="connsiteY16" fmla="*/ 0 h 458975"/>
                <a:gd name="connsiteX0" fmla="*/ 476 w 240503"/>
                <a:gd name="connsiteY0" fmla="*/ 0 h 458975"/>
                <a:gd name="connsiteX1" fmla="*/ 40481 w 240503"/>
                <a:gd name="connsiteY1" fmla="*/ 0 h 458975"/>
                <a:gd name="connsiteX2" fmla="*/ 40481 w 240503"/>
                <a:gd name="connsiteY2" fmla="*/ 0 h 458975"/>
                <a:gd name="connsiteX3" fmla="*/ 100487 w 240503"/>
                <a:gd name="connsiteY3" fmla="*/ 0 h 458975"/>
                <a:gd name="connsiteX4" fmla="*/ 240503 w 240503"/>
                <a:gd name="connsiteY4" fmla="*/ 0 h 458975"/>
                <a:gd name="connsiteX5" fmla="*/ 240503 w 240503"/>
                <a:gd name="connsiteY5" fmla="*/ 168019 h 458975"/>
                <a:gd name="connsiteX6" fmla="*/ 240503 w 240503"/>
                <a:gd name="connsiteY6" fmla="*/ 168019 h 458975"/>
                <a:gd name="connsiteX7" fmla="*/ 240503 w 240503"/>
                <a:gd name="connsiteY7" fmla="*/ 240027 h 458975"/>
                <a:gd name="connsiteX8" fmla="*/ 240503 w 240503"/>
                <a:gd name="connsiteY8" fmla="*/ 288032 h 458975"/>
                <a:gd name="connsiteX9" fmla="*/ 100487 w 240503"/>
                <a:gd name="connsiteY9" fmla="*/ 288032 h 458975"/>
                <a:gd name="connsiteX10" fmla="*/ 155416 w 240503"/>
                <a:gd name="connsiteY10" fmla="*/ 458975 h 458975"/>
                <a:gd name="connsiteX11" fmla="*/ 0 w 240503"/>
                <a:gd name="connsiteY11" fmla="*/ 283270 h 458975"/>
                <a:gd name="connsiteX12" fmla="*/ 476 w 240503"/>
                <a:gd name="connsiteY12" fmla="*/ 288032 h 458975"/>
                <a:gd name="connsiteX13" fmla="*/ 476 w 240503"/>
                <a:gd name="connsiteY13" fmla="*/ 240027 h 458975"/>
                <a:gd name="connsiteX14" fmla="*/ 476 w 240503"/>
                <a:gd name="connsiteY14" fmla="*/ 168019 h 458975"/>
                <a:gd name="connsiteX15" fmla="*/ 476 w 240503"/>
                <a:gd name="connsiteY15" fmla="*/ 168019 h 458975"/>
                <a:gd name="connsiteX16" fmla="*/ 476 w 240503"/>
                <a:gd name="connsiteY16" fmla="*/ 0 h 4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03" h="458975">
                  <a:moveTo>
                    <a:pt x="476" y="0"/>
                  </a:moveTo>
                  <a:lnTo>
                    <a:pt x="40481" y="0"/>
                  </a:lnTo>
                  <a:lnTo>
                    <a:pt x="40481" y="0"/>
                  </a:lnTo>
                  <a:lnTo>
                    <a:pt x="100487" y="0"/>
                  </a:lnTo>
                  <a:lnTo>
                    <a:pt x="240503" y="0"/>
                  </a:lnTo>
                  <a:lnTo>
                    <a:pt x="240503" y="168019"/>
                  </a:lnTo>
                  <a:lnTo>
                    <a:pt x="240503" y="168019"/>
                  </a:lnTo>
                  <a:lnTo>
                    <a:pt x="240503" y="240027"/>
                  </a:lnTo>
                  <a:lnTo>
                    <a:pt x="240503" y="288032"/>
                  </a:lnTo>
                  <a:lnTo>
                    <a:pt x="100487" y="288032"/>
                  </a:lnTo>
                  <a:lnTo>
                    <a:pt x="155416" y="458975"/>
                  </a:lnTo>
                  <a:lnTo>
                    <a:pt x="0" y="283270"/>
                  </a:lnTo>
                  <a:cubicBezTo>
                    <a:pt x="159" y="284857"/>
                    <a:pt x="317" y="286445"/>
                    <a:pt x="476" y="288032"/>
                  </a:cubicBezTo>
                  <a:lnTo>
                    <a:pt x="476" y="240027"/>
                  </a:lnTo>
                  <a:lnTo>
                    <a:pt x="476" y="168019"/>
                  </a:lnTo>
                  <a:lnTo>
                    <a:pt x="476" y="16801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78B4A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925475" y="9091919"/>
              <a:ext cx="325524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consectetur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Morbi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tristique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sapien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nec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nulla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imperdiet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Nullam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faucibus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velit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luctus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maximus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Interdum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malesuada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fames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ac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ante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primis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faucibus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endParaRPr lang="fr-FR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defTabSz="685800">
                <a:defRPr/>
              </a:pPr>
              <a:endPara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defTabSz="685800">
                <a:defRPr/>
              </a:pP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bibendum, ante nec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luctus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posuere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odio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enim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semper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tortor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id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eleifend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mi ante vitae ex. Sed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molestie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varius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erat a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aliquet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</a:p>
          </p:txBody>
        </p:sp>
        <p:sp>
          <p:nvSpPr>
            <p:cNvPr id="91" name="Прямоугольная выноска 89"/>
            <p:cNvSpPr/>
            <p:nvPr/>
          </p:nvSpPr>
          <p:spPr>
            <a:xfrm>
              <a:off x="684972" y="8659068"/>
              <a:ext cx="240503" cy="458975"/>
            </a:xfrm>
            <a:custGeom>
              <a:avLst/>
              <a:gdLst>
                <a:gd name="connsiteX0" fmla="*/ 0 w 240027"/>
                <a:gd name="connsiteY0" fmla="*/ 0 h 288032"/>
                <a:gd name="connsiteX1" fmla="*/ 40005 w 240027"/>
                <a:gd name="connsiteY1" fmla="*/ 0 h 288032"/>
                <a:gd name="connsiteX2" fmla="*/ 40005 w 240027"/>
                <a:gd name="connsiteY2" fmla="*/ 0 h 288032"/>
                <a:gd name="connsiteX3" fmla="*/ 100011 w 240027"/>
                <a:gd name="connsiteY3" fmla="*/ 0 h 288032"/>
                <a:gd name="connsiteX4" fmla="*/ 240027 w 240027"/>
                <a:gd name="connsiteY4" fmla="*/ 0 h 288032"/>
                <a:gd name="connsiteX5" fmla="*/ 240027 w 240027"/>
                <a:gd name="connsiteY5" fmla="*/ 168019 h 288032"/>
                <a:gd name="connsiteX6" fmla="*/ 240027 w 240027"/>
                <a:gd name="connsiteY6" fmla="*/ 168019 h 288032"/>
                <a:gd name="connsiteX7" fmla="*/ 240027 w 240027"/>
                <a:gd name="connsiteY7" fmla="*/ 240027 h 288032"/>
                <a:gd name="connsiteX8" fmla="*/ 240027 w 240027"/>
                <a:gd name="connsiteY8" fmla="*/ 288032 h 288032"/>
                <a:gd name="connsiteX9" fmla="*/ 100011 w 240027"/>
                <a:gd name="connsiteY9" fmla="*/ 288032 h 288032"/>
                <a:gd name="connsiteX10" fmla="*/ 114459 w 240027"/>
                <a:gd name="connsiteY10" fmla="*/ 373249 h 288032"/>
                <a:gd name="connsiteX11" fmla="*/ 40005 w 240027"/>
                <a:gd name="connsiteY11" fmla="*/ 288032 h 288032"/>
                <a:gd name="connsiteX12" fmla="*/ 0 w 240027"/>
                <a:gd name="connsiteY12" fmla="*/ 288032 h 288032"/>
                <a:gd name="connsiteX13" fmla="*/ 0 w 240027"/>
                <a:gd name="connsiteY13" fmla="*/ 240027 h 288032"/>
                <a:gd name="connsiteX14" fmla="*/ 0 w 240027"/>
                <a:gd name="connsiteY14" fmla="*/ 168019 h 288032"/>
                <a:gd name="connsiteX15" fmla="*/ 0 w 240027"/>
                <a:gd name="connsiteY15" fmla="*/ 168019 h 288032"/>
                <a:gd name="connsiteX16" fmla="*/ 0 w 240027"/>
                <a:gd name="connsiteY16" fmla="*/ 0 h 288032"/>
                <a:gd name="connsiteX0" fmla="*/ 0 w 240027"/>
                <a:gd name="connsiteY0" fmla="*/ 0 h 413731"/>
                <a:gd name="connsiteX1" fmla="*/ 40005 w 240027"/>
                <a:gd name="connsiteY1" fmla="*/ 0 h 413731"/>
                <a:gd name="connsiteX2" fmla="*/ 40005 w 240027"/>
                <a:gd name="connsiteY2" fmla="*/ 0 h 413731"/>
                <a:gd name="connsiteX3" fmla="*/ 100011 w 240027"/>
                <a:gd name="connsiteY3" fmla="*/ 0 h 413731"/>
                <a:gd name="connsiteX4" fmla="*/ 240027 w 240027"/>
                <a:gd name="connsiteY4" fmla="*/ 0 h 413731"/>
                <a:gd name="connsiteX5" fmla="*/ 240027 w 240027"/>
                <a:gd name="connsiteY5" fmla="*/ 168019 h 413731"/>
                <a:gd name="connsiteX6" fmla="*/ 240027 w 240027"/>
                <a:gd name="connsiteY6" fmla="*/ 168019 h 413731"/>
                <a:gd name="connsiteX7" fmla="*/ 240027 w 240027"/>
                <a:gd name="connsiteY7" fmla="*/ 240027 h 413731"/>
                <a:gd name="connsiteX8" fmla="*/ 240027 w 240027"/>
                <a:gd name="connsiteY8" fmla="*/ 288032 h 413731"/>
                <a:gd name="connsiteX9" fmla="*/ 100011 w 240027"/>
                <a:gd name="connsiteY9" fmla="*/ 288032 h 413731"/>
                <a:gd name="connsiteX10" fmla="*/ 145415 w 240027"/>
                <a:gd name="connsiteY10" fmla="*/ 413731 h 413731"/>
                <a:gd name="connsiteX11" fmla="*/ 40005 w 240027"/>
                <a:gd name="connsiteY11" fmla="*/ 288032 h 413731"/>
                <a:gd name="connsiteX12" fmla="*/ 0 w 240027"/>
                <a:gd name="connsiteY12" fmla="*/ 288032 h 413731"/>
                <a:gd name="connsiteX13" fmla="*/ 0 w 240027"/>
                <a:gd name="connsiteY13" fmla="*/ 240027 h 413731"/>
                <a:gd name="connsiteX14" fmla="*/ 0 w 240027"/>
                <a:gd name="connsiteY14" fmla="*/ 168019 h 413731"/>
                <a:gd name="connsiteX15" fmla="*/ 0 w 240027"/>
                <a:gd name="connsiteY15" fmla="*/ 168019 h 413731"/>
                <a:gd name="connsiteX16" fmla="*/ 0 w 240027"/>
                <a:gd name="connsiteY16" fmla="*/ 0 h 413731"/>
                <a:gd name="connsiteX0" fmla="*/ 0 w 240027"/>
                <a:gd name="connsiteY0" fmla="*/ 0 h 458975"/>
                <a:gd name="connsiteX1" fmla="*/ 40005 w 240027"/>
                <a:gd name="connsiteY1" fmla="*/ 0 h 458975"/>
                <a:gd name="connsiteX2" fmla="*/ 40005 w 240027"/>
                <a:gd name="connsiteY2" fmla="*/ 0 h 458975"/>
                <a:gd name="connsiteX3" fmla="*/ 100011 w 240027"/>
                <a:gd name="connsiteY3" fmla="*/ 0 h 458975"/>
                <a:gd name="connsiteX4" fmla="*/ 240027 w 240027"/>
                <a:gd name="connsiteY4" fmla="*/ 0 h 458975"/>
                <a:gd name="connsiteX5" fmla="*/ 240027 w 240027"/>
                <a:gd name="connsiteY5" fmla="*/ 168019 h 458975"/>
                <a:gd name="connsiteX6" fmla="*/ 240027 w 240027"/>
                <a:gd name="connsiteY6" fmla="*/ 168019 h 458975"/>
                <a:gd name="connsiteX7" fmla="*/ 240027 w 240027"/>
                <a:gd name="connsiteY7" fmla="*/ 240027 h 458975"/>
                <a:gd name="connsiteX8" fmla="*/ 240027 w 240027"/>
                <a:gd name="connsiteY8" fmla="*/ 288032 h 458975"/>
                <a:gd name="connsiteX9" fmla="*/ 100011 w 240027"/>
                <a:gd name="connsiteY9" fmla="*/ 288032 h 458975"/>
                <a:gd name="connsiteX10" fmla="*/ 154940 w 240027"/>
                <a:gd name="connsiteY10" fmla="*/ 458975 h 458975"/>
                <a:gd name="connsiteX11" fmla="*/ 40005 w 240027"/>
                <a:gd name="connsiteY11" fmla="*/ 288032 h 458975"/>
                <a:gd name="connsiteX12" fmla="*/ 0 w 240027"/>
                <a:gd name="connsiteY12" fmla="*/ 288032 h 458975"/>
                <a:gd name="connsiteX13" fmla="*/ 0 w 240027"/>
                <a:gd name="connsiteY13" fmla="*/ 240027 h 458975"/>
                <a:gd name="connsiteX14" fmla="*/ 0 w 240027"/>
                <a:gd name="connsiteY14" fmla="*/ 168019 h 458975"/>
                <a:gd name="connsiteX15" fmla="*/ 0 w 240027"/>
                <a:gd name="connsiteY15" fmla="*/ 168019 h 458975"/>
                <a:gd name="connsiteX16" fmla="*/ 0 w 240027"/>
                <a:gd name="connsiteY16" fmla="*/ 0 h 458975"/>
                <a:gd name="connsiteX0" fmla="*/ 476 w 240503"/>
                <a:gd name="connsiteY0" fmla="*/ 0 h 458975"/>
                <a:gd name="connsiteX1" fmla="*/ 40481 w 240503"/>
                <a:gd name="connsiteY1" fmla="*/ 0 h 458975"/>
                <a:gd name="connsiteX2" fmla="*/ 40481 w 240503"/>
                <a:gd name="connsiteY2" fmla="*/ 0 h 458975"/>
                <a:gd name="connsiteX3" fmla="*/ 100487 w 240503"/>
                <a:gd name="connsiteY3" fmla="*/ 0 h 458975"/>
                <a:gd name="connsiteX4" fmla="*/ 240503 w 240503"/>
                <a:gd name="connsiteY4" fmla="*/ 0 h 458975"/>
                <a:gd name="connsiteX5" fmla="*/ 240503 w 240503"/>
                <a:gd name="connsiteY5" fmla="*/ 168019 h 458975"/>
                <a:gd name="connsiteX6" fmla="*/ 240503 w 240503"/>
                <a:gd name="connsiteY6" fmla="*/ 168019 h 458975"/>
                <a:gd name="connsiteX7" fmla="*/ 240503 w 240503"/>
                <a:gd name="connsiteY7" fmla="*/ 240027 h 458975"/>
                <a:gd name="connsiteX8" fmla="*/ 240503 w 240503"/>
                <a:gd name="connsiteY8" fmla="*/ 288032 h 458975"/>
                <a:gd name="connsiteX9" fmla="*/ 100487 w 240503"/>
                <a:gd name="connsiteY9" fmla="*/ 288032 h 458975"/>
                <a:gd name="connsiteX10" fmla="*/ 155416 w 240503"/>
                <a:gd name="connsiteY10" fmla="*/ 458975 h 458975"/>
                <a:gd name="connsiteX11" fmla="*/ 0 w 240503"/>
                <a:gd name="connsiteY11" fmla="*/ 283270 h 458975"/>
                <a:gd name="connsiteX12" fmla="*/ 476 w 240503"/>
                <a:gd name="connsiteY12" fmla="*/ 288032 h 458975"/>
                <a:gd name="connsiteX13" fmla="*/ 476 w 240503"/>
                <a:gd name="connsiteY13" fmla="*/ 240027 h 458975"/>
                <a:gd name="connsiteX14" fmla="*/ 476 w 240503"/>
                <a:gd name="connsiteY14" fmla="*/ 168019 h 458975"/>
                <a:gd name="connsiteX15" fmla="*/ 476 w 240503"/>
                <a:gd name="connsiteY15" fmla="*/ 168019 h 458975"/>
                <a:gd name="connsiteX16" fmla="*/ 476 w 240503"/>
                <a:gd name="connsiteY16" fmla="*/ 0 h 4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03" h="458975">
                  <a:moveTo>
                    <a:pt x="476" y="0"/>
                  </a:moveTo>
                  <a:lnTo>
                    <a:pt x="40481" y="0"/>
                  </a:lnTo>
                  <a:lnTo>
                    <a:pt x="40481" y="0"/>
                  </a:lnTo>
                  <a:lnTo>
                    <a:pt x="100487" y="0"/>
                  </a:lnTo>
                  <a:lnTo>
                    <a:pt x="240503" y="0"/>
                  </a:lnTo>
                  <a:lnTo>
                    <a:pt x="240503" y="168019"/>
                  </a:lnTo>
                  <a:lnTo>
                    <a:pt x="240503" y="168019"/>
                  </a:lnTo>
                  <a:lnTo>
                    <a:pt x="240503" y="240027"/>
                  </a:lnTo>
                  <a:lnTo>
                    <a:pt x="240503" y="288032"/>
                  </a:lnTo>
                  <a:lnTo>
                    <a:pt x="100487" y="288032"/>
                  </a:lnTo>
                  <a:lnTo>
                    <a:pt x="155416" y="458975"/>
                  </a:lnTo>
                  <a:lnTo>
                    <a:pt x="0" y="283270"/>
                  </a:lnTo>
                  <a:cubicBezTo>
                    <a:pt x="159" y="284857"/>
                    <a:pt x="317" y="286445"/>
                    <a:pt x="476" y="288032"/>
                  </a:cubicBezTo>
                  <a:lnTo>
                    <a:pt x="476" y="240027"/>
                  </a:lnTo>
                  <a:lnTo>
                    <a:pt x="476" y="168019"/>
                  </a:lnTo>
                  <a:lnTo>
                    <a:pt x="476" y="16801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78B4A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4" name="Группа 93"/>
            <p:cNvGrpSpPr/>
            <p:nvPr/>
          </p:nvGrpSpPr>
          <p:grpSpPr>
            <a:xfrm flipH="1" flipV="1">
              <a:off x="4180718" y="10072301"/>
              <a:ext cx="529220" cy="458975"/>
              <a:chOff x="10764722" y="8450470"/>
              <a:chExt cx="529220" cy="458975"/>
            </a:xfrm>
          </p:grpSpPr>
          <p:sp>
            <p:nvSpPr>
              <p:cNvPr id="92" name="Прямоугольная выноска 89"/>
              <p:cNvSpPr/>
              <p:nvPr/>
            </p:nvSpPr>
            <p:spPr>
              <a:xfrm>
                <a:off x="10764722" y="8450470"/>
                <a:ext cx="240503" cy="458975"/>
              </a:xfrm>
              <a:custGeom>
                <a:avLst/>
                <a:gdLst>
                  <a:gd name="connsiteX0" fmla="*/ 0 w 240027"/>
                  <a:gd name="connsiteY0" fmla="*/ 0 h 288032"/>
                  <a:gd name="connsiteX1" fmla="*/ 40005 w 240027"/>
                  <a:gd name="connsiteY1" fmla="*/ 0 h 288032"/>
                  <a:gd name="connsiteX2" fmla="*/ 40005 w 240027"/>
                  <a:gd name="connsiteY2" fmla="*/ 0 h 288032"/>
                  <a:gd name="connsiteX3" fmla="*/ 100011 w 240027"/>
                  <a:gd name="connsiteY3" fmla="*/ 0 h 288032"/>
                  <a:gd name="connsiteX4" fmla="*/ 240027 w 240027"/>
                  <a:gd name="connsiteY4" fmla="*/ 0 h 288032"/>
                  <a:gd name="connsiteX5" fmla="*/ 240027 w 240027"/>
                  <a:gd name="connsiteY5" fmla="*/ 168019 h 288032"/>
                  <a:gd name="connsiteX6" fmla="*/ 240027 w 240027"/>
                  <a:gd name="connsiteY6" fmla="*/ 168019 h 288032"/>
                  <a:gd name="connsiteX7" fmla="*/ 240027 w 240027"/>
                  <a:gd name="connsiteY7" fmla="*/ 240027 h 288032"/>
                  <a:gd name="connsiteX8" fmla="*/ 240027 w 240027"/>
                  <a:gd name="connsiteY8" fmla="*/ 288032 h 288032"/>
                  <a:gd name="connsiteX9" fmla="*/ 100011 w 240027"/>
                  <a:gd name="connsiteY9" fmla="*/ 288032 h 288032"/>
                  <a:gd name="connsiteX10" fmla="*/ 114459 w 240027"/>
                  <a:gd name="connsiteY10" fmla="*/ 373249 h 288032"/>
                  <a:gd name="connsiteX11" fmla="*/ 40005 w 240027"/>
                  <a:gd name="connsiteY11" fmla="*/ 288032 h 288032"/>
                  <a:gd name="connsiteX12" fmla="*/ 0 w 240027"/>
                  <a:gd name="connsiteY12" fmla="*/ 288032 h 288032"/>
                  <a:gd name="connsiteX13" fmla="*/ 0 w 240027"/>
                  <a:gd name="connsiteY13" fmla="*/ 240027 h 288032"/>
                  <a:gd name="connsiteX14" fmla="*/ 0 w 240027"/>
                  <a:gd name="connsiteY14" fmla="*/ 168019 h 288032"/>
                  <a:gd name="connsiteX15" fmla="*/ 0 w 240027"/>
                  <a:gd name="connsiteY15" fmla="*/ 168019 h 288032"/>
                  <a:gd name="connsiteX16" fmla="*/ 0 w 240027"/>
                  <a:gd name="connsiteY16" fmla="*/ 0 h 288032"/>
                  <a:gd name="connsiteX0" fmla="*/ 0 w 240027"/>
                  <a:gd name="connsiteY0" fmla="*/ 0 h 413731"/>
                  <a:gd name="connsiteX1" fmla="*/ 40005 w 240027"/>
                  <a:gd name="connsiteY1" fmla="*/ 0 h 413731"/>
                  <a:gd name="connsiteX2" fmla="*/ 40005 w 240027"/>
                  <a:gd name="connsiteY2" fmla="*/ 0 h 413731"/>
                  <a:gd name="connsiteX3" fmla="*/ 100011 w 240027"/>
                  <a:gd name="connsiteY3" fmla="*/ 0 h 413731"/>
                  <a:gd name="connsiteX4" fmla="*/ 240027 w 240027"/>
                  <a:gd name="connsiteY4" fmla="*/ 0 h 413731"/>
                  <a:gd name="connsiteX5" fmla="*/ 240027 w 240027"/>
                  <a:gd name="connsiteY5" fmla="*/ 168019 h 413731"/>
                  <a:gd name="connsiteX6" fmla="*/ 240027 w 240027"/>
                  <a:gd name="connsiteY6" fmla="*/ 168019 h 413731"/>
                  <a:gd name="connsiteX7" fmla="*/ 240027 w 240027"/>
                  <a:gd name="connsiteY7" fmla="*/ 240027 h 413731"/>
                  <a:gd name="connsiteX8" fmla="*/ 240027 w 240027"/>
                  <a:gd name="connsiteY8" fmla="*/ 288032 h 413731"/>
                  <a:gd name="connsiteX9" fmla="*/ 100011 w 240027"/>
                  <a:gd name="connsiteY9" fmla="*/ 288032 h 413731"/>
                  <a:gd name="connsiteX10" fmla="*/ 145415 w 240027"/>
                  <a:gd name="connsiteY10" fmla="*/ 413731 h 413731"/>
                  <a:gd name="connsiteX11" fmla="*/ 40005 w 240027"/>
                  <a:gd name="connsiteY11" fmla="*/ 288032 h 413731"/>
                  <a:gd name="connsiteX12" fmla="*/ 0 w 240027"/>
                  <a:gd name="connsiteY12" fmla="*/ 288032 h 413731"/>
                  <a:gd name="connsiteX13" fmla="*/ 0 w 240027"/>
                  <a:gd name="connsiteY13" fmla="*/ 240027 h 413731"/>
                  <a:gd name="connsiteX14" fmla="*/ 0 w 240027"/>
                  <a:gd name="connsiteY14" fmla="*/ 168019 h 413731"/>
                  <a:gd name="connsiteX15" fmla="*/ 0 w 240027"/>
                  <a:gd name="connsiteY15" fmla="*/ 168019 h 413731"/>
                  <a:gd name="connsiteX16" fmla="*/ 0 w 240027"/>
                  <a:gd name="connsiteY16" fmla="*/ 0 h 413731"/>
                  <a:gd name="connsiteX0" fmla="*/ 0 w 240027"/>
                  <a:gd name="connsiteY0" fmla="*/ 0 h 458975"/>
                  <a:gd name="connsiteX1" fmla="*/ 40005 w 240027"/>
                  <a:gd name="connsiteY1" fmla="*/ 0 h 458975"/>
                  <a:gd name="connsiteX2" fmla="*/ 40005 w 240027"/>
                  <a:gd name="connsiteY2" fmla="*/ 0 h 458975"/>
                  <a:gd name="connsiteX3" fmla="*/ 100011 w 240027"/>
                  <a:gd name="connsiteY3" fmla="*/ 0 h 458975"/>
                  <a:gd name="connsiteX4" fmla="*/ 240027 w 240027"/>
                  <a:gd name="connsiteY4" fmla="*/ 0 h 458975"/>
                  <a:gd name="connsiteX5" fmla="*/ 240027 w 240027"/>
                  <a:gd name="connsiteY5" fmla="*/ 168019 h 458975"/>
                  <a:gd name="connsiteX6" fmla="*/ 240027 w 240027"/>
                  <a:gd name="connsiteY6" fmla="*/ 168019 h 458975"/>
                  <a:gd name="connsiteX7" fmla="*/ 240027 w 240027"/>
                  <a:gd name="connsiteY7" fmla="*/ 240027 h 458975"/>
                  <a:gd name="connsiteX8" fmla="*/ 240027 w 240027"/>
                  <a:gd name="connsiteY8" fmla="*/ 288032 h 458975"/>
                  <a:gd name="connsiteX9" fmla="*/ 100011 w 240027"/>
                  <a:gd name="connsiteY9" fmla="*/ 288032 h 458975"/>
                  <a:gd name="connsiteX10" fmla="*/ 154940 w 240027"/>
                  <a:gd name="connsiteY10" fmla="*/ 458975 h 458975"/>
                  <a:gd name="connsiteX11" fmla="*/ 40005 w 240027"/>
                  <a:gd name="connsiteY11" fmla="*/ 288032 h 458975"/>
                  <a:gd name="connsiteX12" fmla="*/ 0 w 240027"/>
                  <a:gd name="connsiteY12" fmla="*/ 288032 h 458975"/>
                  <a:gd name="connsiteX13" fmla="*/ 0 w 240027"/>
                  <a:gd name="connsiteY13" fmla="*/ 240027 h 458975"/>
                  <a:gd name="connsiteX14" fmla="*/ 0 w 240027"/>
                  <a:gd name="connsiteY14" fmla="*/ 168019 h 458975"/>
                  <a:gd name="connsiteX15" fmla="*/ 0 w 240027"/>
                  <a:gd name="connsiteY15" fmla="*/ 168019 h 458975"/>
                  <a:gd name="connsiteX16" fmla="*/ 0 w 240027"/>
                  <a:gd name="connsiteY16" fmla="*/ 0 h 458975"/>
                  <a:gd name="connsiteX0" fmla="*/ 476 w 240503"/>
                  <a:gd name="connsiteY0" fmla="*/ 0 h 458975"/>
                  <a:gd name="connsiteX1" fmla="*/ 40481 w 240503"/>
                  <a:gd name="connsiteY1" fmla="*/ 0 h 458975"/>
                  <a:gd name="connsiteX2" fmla="*/ 40481 w 240503"/>
                  <a:gd name="connsiteY2" fmla="*/ 0 h 458975"/>
                  <a:gd name="connsiteX3" fmla="*/ 100487 w 240503"/>
                  <a:gd name="connsiteY3" fmla="*/ 0 h 458975"/>
                  <a:gd name="connsiteX4" fmla="*/ 240503 w 240503"/>
                  <a:gd name="connsiteY4" fmla="*/ 0 h 458975"/>
                  <a:gd name="connsiteX5" fmla="*/ 240503 w 240503"/>
                  <a:gd name="connsiteY5" fmla="*/ 168019 h 458975"/>
                  <a:gd name="connsiteX6" fmla="*/ 240503 w 240503"/>
                  <a:gd name="connsiteY6" fmla="*/ 168019 h 458975"/>
                  <a:gd name="connsiteX7" fmla="*/ 240503 w 240503"/>
                  <a:gd name="connsiteY7" fmla="*/ 240027 h 458975"/>
                  <a:gd name="connsiteX8" fmla="*/ 240503 w 240503"/>
                  <a:gd name="connsiteY8" fmla="*/ 288032 h 458975"/>
                  <a:gd name="connsiteX9" fmla="*/ 100487 w 240503"/>
                  <a:gd name="connsiteY9" fmla="*/ 288032 h 458975"/>
                  <a:gd name="connsiteX10" fmla="*/ 155416 w 240503"/>
                  <a:gd name="connsiteY10" fmla="*/ 458975 h 458975"/>
                  <a:gd name="connsiteX11" fmla="*/ 0 w 240503"/>
                  <a:gd name="connsiteY11" fmla="*/ 283270 h 458975"/>
                  <a:gd name="connsiteX12" fmla="*/ 476 w 240503"/>
                  <a:gd name="connsiteY12" fmla="*/ 288032 h 458975"/>
                  <a:gd name="connsiteX13" fmla="*/ 476 w 240503"/>
                  <a:gd name="connsiteY13" fmla="*/ 240027 h 458975"/>
                  <a:gd name="connsiteX14" fmla="*/ 476 w 240503"/>
                  <a:gd name="connsiteY14" fmla="*/ 168019 h 458975"/>
                  <a:gd name="connsiteX15" fmla="*/ 476 w 240503"/>
                  <a:gd name="connsiteY15" fmla="*/ 168019 h 458975"/>
                  <a:gd name="connsiteX16" fmla="*/ 476 w 240503"/>
                  <a:gd name="connsiteY16" fmla="*/ 0 h 4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0503" h="458975">
                    <a:moveTo>
                      <a:pt x="476" y="0"/>
                    </a:moveTo>
                    <a:lnTo>
                      <a:pt x="40481" y="0"/>
                    </a:lnTo>
                    <a:lnTo>
                      <a:pt x="40481" y="0"/>
                    </a:lnTo>
                    <a:lnTo>
                      <a:pt x="100487" y="0"/>
                    </a:lnTo>
                    <a:lnTo>
                      <a:pt x="240503" y="0"/>
                    </a:lnTo>
                    <a:lnTo>
                      <a:pt x="240503" y="168019"/>
                    </a:lnTo>
                    <a:lnTo>
                      <a:pt x="240503" y="168019"/>
                    </a:lnTo>
                    <a:lnTo>
                      <a:pt x="240503" y="240027"/>
                    </a:lnTo>
                    <a:lnTo>
                      <a:pt x="240503" y="288032"/>
                    </a:lnTo>
                    <a:lnTo>
                      <a:pt x="100487" y="288032"/>
                    </a:lnTo>
                    <a:lnTo>
                      <a:pt x="155416" y="458975"/>
                    </a:lnTo>
                    <a:lnTo>
                      <a:pt x="0" y="283270"/>
                    </a:lnTo>
                    <a:cubicBezTo>
                      <a:pt x="159" y="284857"/>
                      <a:pt x="317" y="286445"/>
                      <a:pt x="476" y="288032"/>
                    </a:cubicBezTo>
                    <a:lnTo>
                      <a:pt x="476" y="240027"/>
                    </a:lnTo>
                    <a:lnTo>
                      <a:pt x="476" y="168019"/>
                    </a:lnTo>
                    <a:lnTo>
                      <a:pt x="476" y="168019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78B4AD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ая выноска 89"/>
              <p:cNvSpPr/>
              <p:nvPr/>
            </p:nvSpPr>
            <p:spPr>
              <a:xfrm>
                <a:off x="11053439" y="8450470"/>
                <a:ext cx="240503" cy="458975"/>
              </a:xfrm>
              <a:custGeom>
                <a:avLst/>
                <a:gdLst>
                  <a:gd name="connsiteX0" fmla="*/ 0 w 240027"/>
                  <a:gd name="connsiteY0" fmla="*/ 0 h 288032"/>
                  <a:gd name="connsiteX1" fmla="*/ 40005 w 240027"/>
                  <a:gd name="connsiteY1" fmla="*/ 0 h 288032"/>
                  <a:gd name="connsiteX2" fmla="*/ 40005 w 240027"/>
                  <a:gd name="connsiteY2" fmla="*/ 0 h 288032"/>
                  <a:gd name="connsiteX3" fmla="*/ 100011 w 240027"/>
                  <a:gd name="connsiteY3" fmla="*/ 0 h 288032"/>
                  <a:gd name="connsiteX4" fmla="*/ 240027 w 240027"/>
                  <a:gd name="connsiteY4" fmla="*/ 0 h 288032"/>
                  <a:gd name="connsiteX5" fmla="*/ 240027 w 240027"/>
                  <a:gd name="connsiteY5" fmla="*/ 168019 h 288032"/>
                  <a:gd name="connsiteX6" fmla="*/ 240027 w 240027"/>
                  <a:gd name="connsiteY6" fmla="*/ 168019 h 288032"/>
                  <a:gd name="connsiteX7" fmla="*/ 240027 w 240027"/>
                  <a:gd name="connsiteY7" fmla="*/ 240027 h 288032"/>
                  <a:gd name="connsiteX8" fmla="*/ 240027 w 240027"/>
                  <a:gd name="connsiteY8" fmla="*/ 288032 h 288032"/>
                  <a:gd name="connsiteX9" fmla="*/ 100011 w 240027"/>
                  <a:gd name="connsiteY9" fmla="*/ 288032 h 288032"/>
                  <a:gd name="connsiteX10" fmla="*/ 114459 w 240027"/>
                  <a:gd name="connsiteY10" fmla="*/ 373249 h 288032"/>
                  <a:gd name="connsiteX11" fmla="*/ 40005 w 240027"/>
                  <a:gd name="connsiteY11" fmla="*/ 288032 h 288032"/>
                  <a:gd name="connsiteX12" fmla="*/ 0 w 240027"/>
                  <a:gd name="connsiteY12" fmla="*/ 288032 h 288032"/>
                  <a:gd name="connsiteX13" fmla="*/ 0 w 240027"/>
                  <a:gd name="connsiteY13" fmla="*/ 240027 h 288032"/>
                  <a:gd name="connsiteX14" fmla="*/ 0 w 240027"/>
                  <a:gd name="connsiteY14" fmla="*/ 168019 h 288032"/>
                  <a:gd name="connsiteX15" fmla="*/ 0 w 240027"/>
                  <a:gd name="connsiteY15" fmla="*/ 168019 h 288032"/>
                  <a:gd name="connsiteX16" fmla="*/ 0 w 240027"/>
                  <a:gd name="connsiteY16" fmla="*/ 0 h 288032"/>
                  <a:gd name="connsiteX0" fmla="*/ 0 w 240027"/>
                  <a:gd name="connsiteY0" fmla="*/ 0 h 413731"/>
                  <a:gd name="connsiteX1" fmla="*/ 40005 w 240027"/>
                  <a:gd name="connsiteY1" fmla="*/ 0 h 413731"/>
                  <a:gd name="connsiteX2" fmla="*/ 40005 w 240027"/>
                  <a:gd name="connsiteY2" fmla="*/ 0 h 413731"/>
                  <a:gd name="connsiteX3" fmla="*/ 100011 w 240027"/>
                  <a:gd name="connsiteY3" fmla="*/ 0 h 413731"/>
                  <a:gd name="connsiteX4" fmla="*/ 240027 w 240027"/>
                  <a:gd name="connsiteY4" fmla="*/ 0 h 413731"/>
                  <a:gd name="connsiteX5" fmla="*/ 240027 w 240027"/>
                  <a:gd name="connsiteY5" fmla="*/ 168019 h 413731"/>
                  <a:gd name="connsiteX6" fmla="*/ 240027 w 240027"/>
                  <a:gd name="connsiteY6" fmla="*/ 168019 h 413731"/>
                  <a:gd name="connsiteX7" fmla="*/ 240027 w 240027"/>
                  <a:gd name="connsiteY7" fmla="*/ 240027 h 413731"/>
                  <a:gd name="connsiteX8" fmla="*/ 240027 w 240027"/>
                  <a:gd name="connsiteY8" fmla="*/ 288032 h 413731"/>
                  <a:gd name="connsiteX9" fmla="*/ 100011 w 240027"/>
                  <a:gd name="connsiteY9" fmla="*/ 288032 h 413731"/>
                  <a:gd name="connsiteX10" fmla="*/ 145415 w 240027"/>
                  <a:gd name="connsiteY10" fmla="*/ 413731 h 413731"/>
                  <a:gd name="connsiteX11" fmla="*/ 40005 w 240027"/>
                  <a:gd name="connsiteY11" fmla="*/ 288032 h 413731"/>
                  <a:gd name="connsiteX12" fmla="*/ 0 w 240027"/>
                  <a:gd name="connsiteY12" fmla="*/ 288032 h 413731"/>
                  <a:gd name="connsiteX13" fmla="*/ 0 w 240027"/>
                  <a:gd name="connsiteY13" fmla="*/ 240027 h 413731"/>
                  <a:gd name="connsiteX14" fmla="*/ 0 w 240027"/>
                  <a:gd name="connsiteY14" fmla="*/ 168019 h 413731"/>
                  <a:gd name="connsiteX15" fmla="*/ 0 w 240027"/>
                  <a:gd name="connsiteY15" fmla="*/ 168019 h 413731"/>
                  <a:gd name="connsiteX16" fmla="*/ 0 w 240027"/>
                  <a:gd name="connsiteY16" fmla="*/ 0 h 413731"/>
                  <a:gd name="connsiteX0" fmla="*/ 0 w 240027"/>
                  <a:gd name="connsiteY0" fmla="*/ 0 h 458975"/>
                  <a:gd name="connsiteX1" fmla="*/ 40005 w 240027"/>
                  <a:gd name="connsiteY1" fmla="*/ 0 h 458975"/>
                  <a:gd name="connsiteX2" fmla="*/ 40005 w 240027"/>
                  <a:gd name="connsiteY2" fmla="*/ 0 h 458975"/>
                  <a:gd name="connsiteX3" fmla="*/ 100011 w 240027"/>
                  <a:gd name="connsiteY3" fmla="*/ 0 h 458975"/>
                  <a:gd name="connsiteX4" fmla="*/ 240027 w 240027"/>
                  <a:gd name="connsiteY4" fmla="*/ 0 h 458975"/>
                  <a:gd name="connsiteX5" fmla="*/ 240027 w 240027"/>
                  <a:gd name="connsiteY5" fmla="*/ 168019 h 458975"/>
                  <a:gd name="connsiteX6" fmla="*/ 240027 w 240027"/>
                  <a:gd name="connsiteY6" fmla="*/ 168019 h 458975"/>
                  <a:gd name="connsiteX7" fmla="*/ 240027 w 240027"/>
                  <a:gd name="connsiteY7" fmla="*/ 240027 h 458975"/>
                  <a:gd name="connsiteX8" fmla="*/ 240027 w 240027"/>
                  <a:gd name="connsiteY8" fmla="*/ 288032 h 458975"/>
                  <a:gd name="connsiteX9" fmla="*/ 100011 w 240027"/>
                  <a:gd name="connsiteY9" fmla="*/ 288032 h 458975"/>
                  <a:gd name="connsiteX10" fmla="*/ 154940 w 240027"/>
                  <a:gd name="connsiteY10" fmla="*/ 458975 h 458975"/>
                  <a:gd name="connsiteX11" fmla="*/ 40005 w 240027"/>
                  <a:gd name="connsiteY11" fmla="*/ 288032 h 458975"/>
                  <a:gd name="connsiteX12" fmla="*/ 0 w 240027"/>
                  <a:gd name="connsiteY12" fmla="*/ 288032 h 458975"/>
                  <a:gd name="connsiteX13" fmla="*/ 0 w 240027"/>
                  <a:gd name="connsiteY13" fmla="*/ 240027 h 458975"/>
                  <a:gd name="connsiteX14" fmla="*/ 0 w 240027"/>
                  <a:gd name="connsiteY14" fmla="*/ 168019 h 458975"/>
                  <a:gd name="connsiteX15" fmla="*/ 0 w 240027"/>
                  <a:gd name="connsiteY15" fmla="*/ 168019 h 458975"/>
                  <a:gd name="connsiteX16" fmla="*/ 0 w 240027"/>
                  <a:gd name="connsiteY16" fmla="*/ 0 h 458975"/>
                  <a:gd name="connsiteX0" fmla="*/ 476 w 240503"/>
                  <a:gd name="connsiteY0" fmla="*/ 0 h 458975"/>
                  <a:gd name="connsiteX1" fmla="*/ 40481 w 240503"/>
                  <a:gd name="connsiteY1" fmla="*/ 0 h 458975"/>
                  <a:gd name="connsiteX2" fmla="*/ 40481 w 240503"/>
                  <a:gd name="connsiteY2" fmla="*/ 0 h 458975"/>
                  <a:gd name="connsiteX3" fmla="*/ 100487 w 240503"/>
                  <a:gd name="connsiteY3" fmla="*/ 0 h 458975"/>
                  <a:gd name="connsiteX4" fmla="*/ 240503 w 240503"/>
                  <a:gd name="connsiteY4" fmla="*/ 0 h 458975"/>
                  <a:gd name="connsiteX5" fmla="*/ 240503 w 240503"/>
                  <a:gd name="connsiteY5" fmla="*/ 168019 h 458975"/>
                  <a:gd name="connsiteX6" fmla="*/ 240503 w 240503"/>
                  <a:gd name="connsiteY6" fmla="*/ 168019 h 458975"/>
                  <a:gd name="connsiteX7" fmla="*/ 240503 w 240503"/>
                  <a:gd name="connsiteY7" fmla="*/ 240027 h 458975"/>
                  <a:gd name="connsiteX8" fmla="*/ 240503 w 240503"/>
                  <a:gd name="connsiteY8" fmla="*/ 288032 h 458975"/>
                  <a:gd name="connsiteX9" fmla="*/ 100487 w 240503"/>
                  <a:gd name="connsiteY9" fmla="*/ 288032 h 458975"/>
                  <a:gd name="connsiteX10" fmla="*/ 155416 w 240503"/>
                  <a:gd name="connsiteY10" fmla="*/ 458975 h 458975"/>
                  <a:gd name="connsiteX11" fmla="*/ 0 w 240503"/>
                  <a:gd name="connsiteY11" fmla="*/ 283270 h 458975"/>
                  <a:gd name="connsiteX12" fmla="*/ 476 w 240503"/>
                  <a:gd name="connsiteY12" fmla="*/ 288032 h 458975"/>
                  <a:gd name="connsiteX13" fmla="*/ 476 w 240503"/>
                  <a:gd name="connsiteY13" fmla="*/ 240027 h 458975"/>
                  <a:gd name="connsiteX14" fmla="*/ 476 w 240503"/>
                  <a:gd name="connsiteY14" fmla="*/ 168019 h 458975"/>
                  <a:gd name="connsiteX15" fmla="*/ 476 w 240503"/>
                  <a:gd name="connsiteY15" fmla="*/ 168019 h 458975"/>
                  <a:gd name="connsiteX16" fmla="*/ 476 w 240503"/>
                  <a:gd name="connsiteY16" fmla="*/ 0 h 4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0503" h="458975">
                    <a:moveTo>
                      <a:pt x="476" y="0"/>
                    </a:moveTo>
                    <a:lnTo>
                      <a:pt x="40481" y="0"/>
                    </a:lnTo>
                    <a:lnTo>
                      <a:pt x="40481" y="0"/>
                    </a:lnTo>
                    <a:lnTo>
                      <a:pt x="100487" y="0"/>
                    </a:lnTo>
                    <a:lnTo>
                      <a:pt x="240503" y="0"/>
                    </a:lnTo>
                    <a:lnTo>
                      <a:pt x="240503" y="168019"/>
                    </a:lnTo>
                    <a:lnTo>
                      <a:pt x="240503" y="168019"/>
                    </a:lnTo>
                    <a:lnTo>
                      <a:pt x="240503" y="240027"/>
                    </a:lnTo>
                    <a:lnTo>
                      <a:pt x="240503" y="288032"/>
                    </a:lnTo>
                    <a:lnTo>
                      <a:pt x="100487" y="288032"/>
                    </a:lnTo>
                    <a:lnTo>
                      <a:pt x="155416" y="458975"/>
                    </a:lnTo>
                    <a:lnTo>
                      <a:pt x="0" y="283270"/>
                    </a:lnTo>
                    <a:cubicBezTo>
                      <a:pt x="159" y="284857"/>
                      <a:pt x="317" y="286445"/>
                      <a:pt x="476" y="288032"/>
                    </a:cubicBezTo>
                    <a:lnTo>
                      <a:pt x="476" y="240027"/>
                    </a:lnTo>
                    <a:lnTo>
                      <a:pt x="476" y="168019"/>
                    </a:lnTo>
                    <a:lnTo>
                      <a:pt x="476" y="168019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78B4AD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6" name="Группа 55"/>
          <p:cNvGrpSpPr/>
          <p:nvPr/>
        </p:nvGrpSpPr>
        <p:grpSpPr>
          <a:xfrm>
            <a:off x="5292415" y="8659068"/>
            <a:ext cx="216408" cy="1724765"/>
            <a:chOff x="5515061" y="8659068"/>
            <a:chExt cx="216408" cy="1724765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8659068"/>
              <a:ext cx="216408" cy="216408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8960739"/>
              <a:ext cx="216408" cy="216408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262410"/>
              <a:ext cx="216408" cy="216408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564081"/>
              <a:ext cx="216408" cy="216408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865752"/>
              <a:ext cx="216408" cy="216408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10167425"/>
              <a:ext cx="216408" cy="216408"/>
            </a:xfrm>
            <a:prstGeom prst="rect">
              <a:avLst/>
            </a:prstGeom>
          </p:spPr>
        </p:pic>
      </p:grpSp>
      <p:sp>
        <p:nvSpPr>
          <p:cNvPr id="97" name="TextBox 96"/>
          <p:cNvSpPr txBox="1"/>
          <p:nvPr/>
        </p:nvSpPr>
        <p:spPr>
          <a:xfrm>
            <a:off x="5951954" y="8236892"/>
            <a:ext cx="646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247509" y="6066780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5254106" y="638451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5247509" y="670368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247509" y="7022133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247508" y="7339865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5247507" y="765903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5580831" y="8532000"/>
            <a:ext cx="1705153" cy="1914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Linkedin.com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facebook.com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aliciad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alicia2015</a:t>
            </a: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07" b="35261"/>
          <a:stretch/>
        </p:blipFill>
        <p:spPr>
          <a:xfrm>
            <a:off x="5356158" y="98452"/>
            <a:ext cx="1837923" cy="1835565"/>
          </a:xfrm>
          <a:prstGeom prst="ellipse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232</Words>
  <Application>Microsoft Office PowerPoint</Application>
  <PresentationFormat>Personalizado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182</cp:revision>
  <dcterms:created xsi:type="dcterms:W3CDTF">2016-06-23T12:34:36Z</dcterms:created>
  <dcterms:modified xsi:type="dcterms:W3CDTF">2019-01-06T16:08:42Z</dcterms:modified>
</cp:coreProperties>
</file>