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000000"/>
    <a:srgbClr val="FFE550"/>
    <a:srgbClr val="EEEA32"/>
    <a:srgbClr val="B3E21E"/>
    <a:srgbClr val="FEB546"/>
    <a:srgbClr val="D8DF20"/>
    <a:srgbClr val="EACC32"/>
    <a:srgbClr val="D48886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1223" autoAdjust="0"/>
  </p:normalViewPr>
  <p:slideViewPr>
    <p:cSldViewPr>
      <p:cViewPr>
        <p:scale>
          <a:sx n="96" d="100"/>
          <a:sy n="96" d="100"/>
        </p:scale>
        <p:origin x="1212" y="-34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890438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1088923"/>
            <a:ext cx="277369" cy="2773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44327" y="334362"/>
            <a:ext cx="3957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Justine </a:t>
            </a:r>
            <a:r>
              <a:rPr lang="en-US" sz="3200" b="1" dirty="0" smtClean="0">
                <a:solidFill>
                  <a:srgbClr val="95C11F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</a:t>
            </a:r>
            <a:endParaRPr lang="ru-RU" sz="3200" b="1" dirty="0">
              <a:solidFill>
                <a:srgbClr val="95C11F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553198" y="1026220"/>
            <a:ext cx="34317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4848" y="568489"/>
            <a:ext cx="105945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NOME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OBJETIVO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34811" y="2905796"/>
            <a:ext cx="1343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CRONOLOGIA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462743" y="2816636"/>
            <a:ext cx="5666998" cy="1017896"/>
            <a:chOff x="1764407" y="3050726"/>
            <a:chExt cx="5666998" cy="10178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64407" y="3396703"/>
              <a:ext cx="216614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98102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>
              <a:off x="2234073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flipV="1">
              <a:off x="2902133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>
              <a:off x="3155186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3823246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>
              <a:off x="4076299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flipV="1">
              <a:off x="4744359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>
              <a:off x="4997411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>
              <a:off x="566547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Прямая соединительная линия 251"/>
            <p:cNvCxnSpPr/>
            <p:nvPr/>
          </p:nvCxnSpPr>
          <p:spPr>
            <a:xfrm>
              <a:off x="5918524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flipV="1">
              <a:off x="6586584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>
              <a:off x="6839637" y="3396703"/>
              <a:ext cx="55502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Шестиугольник 257"/>
            <p:cNvSpPr/>
            <p:nvPr/>
          </p:nvSpPr>
          <p:spPr>
            <a:xfrm>
              <a:off x="1942609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Шестиугольник 258"/>
            <p:cNvSpPr/>
            <p:nvPr/>
          </p:nvSpPr>
          <p:spPr>
            <a:xfrm>
              <a:off x="2863721" y="3869695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Шестиугольник 259"/>
            <p:cNvSpPr/>
            <p:nvPr/>
          </p:nvSpPr>
          <p:spPr>
            <a:xfrm>
              <a:off x="3784834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Шестиугольник 260"/>
            <p:cNvSpPr/>
            <p:nvPr/>
          </p:nvSpPr>
          <p:spPr>
            <a:xfrm>
              <a:off x="4705947" y="3869694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Шестиугольник 261"/>
            <p:cNvSpPr/>
            <p:nvPr/>
          </p:nvSpPr>
          <p:spPr>
            <a:xfrm>
              <a:off x="5627059" y="3369391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Шестиугольник 262"/>
            <p:cNvSpPr/>
            <p:nvPr/>
          </p:nvSpPr>
          <p:spPr>
            <a:xfrm>
              <a:off x="6548172" y="3869693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TextBox 279"/>
            <p:cNvSpPr txBox="1"/>
            <p:nvPr/>
          </p:nvSpPr>
          <p:spPr>
            <a:xfrm rot="19800000">
              <a:off x="5714318" y="3080382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Universidade</a:t>
              </a:r>
              <a:r>
                <a:rPr lang="en-US" sz="800" dirty="0"/>
                <a:t>  </a:t>
              </a:r>
            </a:p>
            <a:p>
              <a:r>
                <a:rPr lang="es-ES" sz="800" b="1" dirty="0"/>
                <a:t>Grau</a:t>
              </a:r>
              <a:endParaRPr lang="ru-RU" sz="800" b="1" dirty="0"/>
            </a:p>
          </p:txBody>
        </p:sp>
        <p:sp>
          <p:nvSpPr>
            <p:cNvPr id="281" name="TextBox 280"/>
            <p:cNvSpPr txBox="1"/>
            <p:nvPr/>
          </p:nvSpPr>
          <p:spPr>
            <a:xfrm rot="19800000">
              <a:off x="6650422" y="3606957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Universidade</a:t>
              </a:r>
              <a:r>
                <a:rPr lang="en-US" sz="800" dirty="0"/>
                <a:t>  </a:t>
              </a:r>
            </a:p>
            <a:p>
              <a:r>
                <a:rPr lang="es-ES" sz="800" b="1" dirty="0"/>
                <a:t>Grau</a:t>
              </a:r>
              <a:endParaRPr lang="ru-RU" sz="800" b="1" dirty="0"/>
            </a:p>
          </p:txBody>
        </p:sp>
        <p:sp>
          <p:nvSpPr>
            <p:cNvPr id="282" name="TextBox 281"/>
            <p:cNvSpPr txBox="1"/>
            <p:nvPr/>
          </p:nvSpPr>
          <p:spPr>
            <a:xfrm rot="19800000">
              <a:off x="4794295" y="3606957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Universidade</a:t>
              </a:r>
              <a:r>
                <a:rPr lang="en-US" sz="800" dirty="0"/>
                <a:t>  </a:t>
              </a:r>
            </a:p>
            <a:p>
              <a:r>
                <a:rPr lang="es-ES" sz="800" b="1" dirty="0"/>
                <a:t>Grau</a:t>
              </a:r>
              <a:endParaRPr lang="ru-RU" sz="800" b="1" dirty="0"/>
            </a:p>
          </p:txBody>
        </p:sp>
        <p:sp>
          <p:nvSpPr>
            <p:cNvPr id="283" name="TextBox 282"/>
            <p:cNvSpPr txBox="1"/>
            <p:nvPr/>
          </p:nvSpPr>
          <p:spPr>
            <a:xfrm rot="19800000">
              <a:off x="3894195" y="3080382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Universidade</a:t>
              </a:r>
              <a:r>
                <a:rPr lang="en-US" sz="800" dirty="0"/>
                <a:t>  </a:t>
              </a:r>
            </a:p>
            <a:p>
              <a:r>
                <a:rPr lang="es-ES" sz="800" b="1" dirty="0"/>
                <a:t>Grau</a:t>
              </a:r>
              <a:endParaRPr lang="ru-RU" sz="800" b="1" dirty="0"/>
            </a:p>
          </p:txBody>
        </p:sp>
        <p:sp>
          <p:nvSpPr>
            <p:cNvPr id="286" name="TextBox 285"/>
            <p:cNvSpPr txBox="1"/>
            <p:nvPr/>
          </p:nvSpPr>
          <p:spPr>
            <a:xfrm rot="19800000">
              <a:off x="2938169" y="3577301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 err="1"/>
                <a:t>Universidade</a:t>
              </a:r>
              <a:r>
                <a:rPr lang="en-US" sz="800" dirty="0"/>
                <a:t>  </a:t>
              </a:r>
            </a:p>
            <a:p>
              <a:r>
                <a:rPr lang="es-ES" sz="800" b="1" dirty="0"/>
                <a:t>Grau</a:t>
              </a:r>
              <a:endParaRPr lang="ru-RU" sz="800" b="1" dirty="0"/>
            </a:p>
          </p:txBody>
        </p:sp>
        <p:sp>
          <p:nvSpPr>
            <p:cNvPr id="287" name="TextBox 286"/>
            <p:cNvSpPr txBox="1"/>
            <p:nvPr/>
          </p:nvSpPr>
          <p:spPr>
            <a:xfrm rot="19800000">
              <a:off x="1964334" y="3050726"/>
              <a:ext cx="780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2004-2008</a:t>
              </a:r>
            </a:p>
            <a:p>
              <a:r>
                <a:rPr lang="en-US" sz="800" dirty="0" err="1"/>
                <a:t>Universidade</a:t>
              </a:r>
              <a:r>
                <a:rPr lang="en-US" sz="800" dirty="0"/>
                <a:t>  </a:t>
              </a:r>
              <a:endParaRPr lang="en-US" sz="800" dirty="0" smtClean="0"/>
            </a:p>
            <a:p>
              <a:r>
                <a:rPr lang="es-ES" sz="800" b="1" dirty="0" smtClean="0"/>
                <a:t>Grau</a:t>
              </a:r>
              <a:endParaRPr lang="ru-RU" sz="800" b="1" dirty="0"/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>
            <a:off x="1255018" y="1366292"/>
            <a:ext cx="0" cy="956072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Рисунок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4194572"/>
            <a:ext cx="277369" cy="277369"/>
          </a:xfrm>
          <a:prstGeom prst="rect">
            <a:avLst/>
          </a:prstGeom>
        </p:spPr>
      </p:pic>
      <p:sp>
        <p:nvSpPr>
          <p:cNvPr id="288" name="TextBox 287"/>
          <p:cNvSpPr txBox="1"/>
          <p:nvPr/>
        </p:nvSpPr>
        <p:spPr>
          <a:xfrm rot="16200000">
            <a:off x="-114267" y="4808892"/>
            <a:ext cx="1641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QUALIFICAÇÕES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1255018" y="2599733"/>
            <a:ext cx="1" cy="1594839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Группа 311"/>
          <p:cNvGrpSpPr/>
          <p:nvPr/>
        </p:nvGrpSpPr>
        <p:grpSpPr>
          <a:xfrm>
            <a:off x="1558609" y="4410596"/>
            <a:ext cx="5630956" cy="1972211"/>
            <a:chOff x="1525115" y="3956701"/>
            <a:chExt cx="5783908" cy="202578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6617820" y="4104629"/>
              <a:ext cx="0" cy="153010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>
              <a:off x="1525115" y="5634732"/>
              <a:ext cx="509506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6626474" y="3956701"/>
              <a:ext cx="668827" cy="1346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Experto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Intermédio</a:t>
              </a:r>
              <a:endParaRPr lang="en-US" sz="800" dirty="0" smtClean="0"/>
            </a:p>
            <a:p>
              <a:pPr>
                <a:lnSpc>
                  <a:spcPct val="330000"/>
                </a:lnSpc>
              </a:pPr>
              <a:r>
                <a:rPr lang="en-US" sz="800" dirty="0" err="1" smtClean="0"/>
                <a:t>Iniciante</a:t>
              </a:r>
              <a:endParaRPr lang="en-US" sz="800" dirty="0" smtClean="0"/>
            </a:p>
          </p:txBody>
        </p:sp>
        <p:cxnSp>
          <p:nvCxnSpPr>
            <p:cNvPr id="294" name="Прямая соединительная линия 293"/>
            <p:cNvCxnSpPr/>
            <p:nvPr/>
          </p:nvCxnSpPr>
          <p:spPr>
            <a:xfrm flipH="1">
              <a:off x="1525116" y="4354852"/>
              <a:ext cx="546700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flipH="1">
              <a:off x="1525116" y="4781479"/>
              <a:ext cx="578390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flipH="1">
              <a:off x="1525115" y="5208106"/>
              <a:ext cx="552194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Прямоугольник 298"/>
            <p:cNvSpPr/>
            <p:nvPr/>
          </p:nvSpPr>
          <p:spPr>
            <a:xfrm>
              <a:off x="1679357" y="4216167"/>
              <a:ext cx="540000" cy="1418565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2531660" y="4622494"/>
              <a:ext cx="540000" cy="1012238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3383963" y="4354852"/>
              <a:ext cx="540000" cy="1279878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236266" y="4781479"/>
              <a:ext cx="540000" cy="853250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5088569" y="4482604"/>
              <a:ext cx="540000" cy="1169031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5940871" y="4216167"/>
              <a:ext cx="540000" cy="1418565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598483" y="5634732"/>
              <a:ext cx="701758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Gerência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pPr algn="ctr"/>
              <a:r>
                <a:rPr lang="en-US" sz="800" dirty="0" smtClean="0"/>
                <a:t>de </a:t>
              </a:r>
              <a:r>
                <a:rPr lang="en-US" sz="800" dirty="0" err="1"/>
                <a:t>projetos</a:t>
              </a:r>
              <a:r>
                <a:rPr lang="en-US" sz="800" dirty="0"/>
                <a:t> </a:t>
              </a:r>
              <a:endParaRPr lang="ru-RU" sz="8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301956" y="5634732"/>
              <a:ext cx="963558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Desenvolvimento</a:t>
              </a:r>
              <a:r>
                <a:rPr lang="en-US" sz="800" dirty="0"/>
                <a:t> 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empresarial</a:t>
              </a:r>
              <a:endParaRPr lang="en-US" sz="800" dirty="0" smtClean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3285263" y="5634732"/>
              <a:ext cx="737983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Aquisição</a:t>
              </a:r>
              <a:endParaRPr lang="en-US" sz="800" dirty="0"/>
            </a:p>
            <a:p>
              <a:pPr algn="ctr"/>
              <a:r>
                <a:rPr lang="en-US" sz="800" dirty="0"/>
                <a:t>de </a:t>
              </a:r>
              <a:r>
                <a:rPr lang="en-US" sz="800" dirty="0" err="1"/>
                <a:t>audiência</a:t>
              </a:r>
              <a:endParaRPr lang="ru-RU" sz="8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4110322" y="5634732"/>
              <a:ext cx="810430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Planejamento</a:t>
              </a:r>
              <a:r>
                <a:rPr lang="en-US" sz="800" dirty="0" smtClean="0"/>
                <a:t> </a:t>
              </a:r>
            </a:p>
            <a:p>
              <a:pPr algn="ctr"/>
              <a:r>
                <a:rPr lang="en-US" sz="800" dirty="0" smtClean="0"/>
                <a:t>de </a:t>
              </a:r>
              <a:r>
                <a:rPr lang="en-US" sz="800" dirty="0" err="1"/>
                <a:t>mídia</a:t>
              </a:r>
              <a:endParaRPr lang="ru-RU" sz="800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33511" y="5634732"/>
              <a:ext cx="660594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/>
                <a:t>Gestão</a:t>
              </a:r>
              <a:r>
                <a:rPr lang="en-US" sz="800" dirty="0"/>
                <a:t> do 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orçamento</a:t>
              </a:r>
              <a:endParaRPr lang="en-US" sz="800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970155" y="5634732"/>
              <a:ext cx="472887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err="1" smtClean="0"/>
                <a:t>Redes</a:t>
              </a:r>
              <a:endParaRPr lang="en-US" sz="800" dirty="0" smtClean="0"/>
            </a:p>
            <a:p>
              <a:pPr algn="ctr"/>
              <a:r>
                <a:rPr lang="en-US" sz="800" dirty="0" err="1" smtClean="0"/>
                <a:t>sociais</a:t>
              </a:r>
              <a:endParaRPr lang="ru-RU" sz="800" dirty="0"/>
            </a:p>
          </p:txBody>
        </p:sp>
      </p:grpSp>
      <p:cxnSp>
        <p:nvCxnSpPr>
          <p:cNvPr id="316" name="Прямая соединительная линия 315"/>
          <p:cNvCxnSpPr/>
          <p:nvPr/>
        </p:nvCxnSpPr>
        <p:spPr>
          <a:xfrm flipV="1">
            <a:off x="1393703" y="2461048"/>
            <a:ext cx="5771304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>
            <a:stCxn id="69" idx="3"/>
          </p:cNvCxnSpPr>
          <p:nvPr/>
        </p:nvCxnSpPr>
        <p:spPr>
          <a:xfrm>
            <a:off x="1393703" y="4333257"/>
            <a:ext cx="5771304" cy="0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 flipH="1">
            <a:off x="1255018" y="4471941"/>
            <a:ext cx="1" cy="2026887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 rot="16200000">
            <a:off x="-128671" y="7364545"/>
            <a:ext cx="139974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IDIOMAS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INFORMÁTICA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03" y="6498827"/>
            <a:ext cx="277369" cy="277369"/>
          </a:xfrm>
          <a:prstGeom prst="rect">
            <a:avLst/>
          </a:prstGeom>
        </p:spPr>
      </p:pic>
      <p:cxnSp>
        <p:nvCxnSpPr>
          <p:cNvPr id="331" name="Прямая соединительная линия 330"/>
          <p:cNvCxnSpPr>
            <a:endCxn id="329" idx="1"/>
          </p:cNvCxnSpPr>
          <p:nvPr/>
        </p:nvCxnSpPr>
        <p:spPr>
          <a:xfrm flipV="1">
            <a:off x="1393701" y="6637512"/>
            <a:ext cx="3035002" cy="1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>
            <a:stCxn id="329" idx="3"/>
          </p:cNvCxnSpPr>
          <p:nvPr/>
        </p:nvCxnSpPr>
        <p:spPr>
          <a:xfrm>
            <a:off x="4706072" y="6637512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4792236" y="6759565"/>
            <a:ext cx="10663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/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Wordpress</a:t>
            </a:r>
            <a:endParaRPr lang="en-US" sz="1000" dirty="0" smtClean="0"/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Redes</a:t>
            </a:r>
            <a:r>
              <a:rPr lang="en-US" sz="1000" dirty="0" smtClean="0"/>
              <a:t> </a:t>
            </a:r>
            <a:r>
              <a:rPr lang="en-US" sz="1000" dirty="0" err="1" smtClean="0"/>
              <a:t>sociais</a:t>
            </a:r>
            <a:endParaRPr lang="en-US" sz="1000" dirty="0" smtClean="0"/>
          </a:p>
        </p:txBody>
      </p:sp>
      <p:sp>
        <p:nvSpPr>
          <p:cNvPr id="355" name="Прямоугольник 354"/>
          <p:cNvSpPr/>
          <p:nvPr/>
        </p:nvSpPr>
        <p:spPr>
          <a:xfrm>
            <a:off x="5848185" y="6936989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6071414" y="6936989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294643" y="6936989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6517872" y="6936989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рямоугольник 358"/>
          <p:cNvSpPr/>
          <p:nvPr/>
        </p:nvSpPr>
        <p:spPr>
          <a:xfrm>
            <a:off x="6741101" y="6936989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6964329" y="6936989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5848185" y="724405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6071414" y="724405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6294643" y="724405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6517872" y="724405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6741101" y="7244052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6964329" y="724405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5848185" y="7551115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6071414" y="7551115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6294643" y="7551115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6517872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6741101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рямоугольник 374"/>
          <p:cNvSpPr/>
          <p:nvPr/>
        </p:nvSpPr>
        <p:spPr>
          <a:xfrm>
            <a:off x="6964329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5848185" y="7858178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6071414" y="7858178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6294643" y="7858178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6517872" y="7858178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6741101" y="7858178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6964329" y="7858178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рямоугольник 383"/>
          <p:cNvSpPr/>
          <p:nvPr/>
        </p:nvSpPr>
        <p:spPr>
          <a:xfrm>
            <a:off x="5848185" y="816524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071414" y="816524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рямоугольник 385"/>
          <p:cNvSpPr/>
          <p:nvPr/>
        </p:nvSpPr>
        <p:spPr>
          <a:xfrm>
            <a:off x="6294643" y="816524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рямоугольник 386"/>
          <p:cNvSpPr/>
          <p:nvPr/>
        </p:nvSpPr>
        <p:spPr>
          <a:xfrm>
            <a:off x="6517872" y="816524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рямоугольник 387"/>
          <p:cNvSpPr/>
          <p:nvPr/>
        </p:nvSpPr>
        <p:spPr>
          <a:xfrm>
            <a:off x="6741101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рямоугольник 388"/>
          <p:cNvSpPr/>
          <p:nvPr/>
        </p:nvSpPr>
        <p:spPr>
          <a:xfrm>
            <a:off x="6964329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TextBox 389"/>
          <p:cNvSpPr txBox="1"/>
          <p:nvPr/>
        </p:nvSpPr>
        <p:spPr>
          <a:xfrm rot="16200000">
            <a:off x="-147582" y="9315203"/>
            <a:ext cx="144943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bg1"/>
                </a:solidFill>
                <a:latin typeface="Arial Black" panose="020B0A04020102020204" pitchFamily="34" charset="0"/>
              </a:rPr>
              <a:t>REALIZAÇÕES </a:t>
            </a:r>
            <a:endParaRPr lang="en-US" sz="1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CONTATO 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92" name="Рисунок 3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8515052"/>
            <a:ext cx="277369" cy="277369"/>
          </a:xfrm>
          <a:prstGeom prst="rect">
            <a:avLst/>
          </a:prstGeom>
        </p:spPr>
      </p:pic>
      <p:cxnSp>
        <p:nvCxnSpPr>
          <p:cNvPr id="394" name="Прямая соединительная линия 393"/>
          <p:cNvCxnSpPr/>
          <p:nvPr/>
        </p:nvCxnSpPr>
        <p:spPr>
          <a:xfrm>
            <a:off x="1255017" y="6776197"/>
            <a:ext cx="2" cy="1738855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5" name="Рисунок 3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36" y="8515052"/>
            <a:ext cx="277369" cy="277369"/>
          </a:xfrm>
          <a:prstGeom prst="rect">
            <a:avLst/>
          </a:prstGeom>
        </p:spPr>
      </p:pic>
      <p:cxnSp>
        <p:nvCxnSpPr>
          <p:cNvPr id="399" name="Прямая соединительная линия 398"/>
          <p:cNvCxnSpPr>
            <a:stCxn id="392" idx="3"/>
            <a:endCxn id="395" idx="1"/>
          </p:cNvCxnSpPr>
          <p:nvPr/>
        </p:nvCxnSpPr>
        <p:spPr>
          <a:xfrm>
            <a:off x="1393703" y="8653737"/>
            <a:ext cx="3036833" cy="0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Прямая соединительная линия 401"/>
          <p:cNvCxnSpPr/>
          <p:nvPr/>
        </p:nvCxnSpPr>
        <p:spPr>
          <a:xfrm>
            <a:off x="4695748" y="8653737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единительная линия 403"/>
          <p:cNvCxnSpPr/>
          <p:nvPr/>
        </p:nvCxnSpPr>
        <p:spPr>
          <a:xfrm flipH="1">
            <a:off x="1255017" y="8792421"/>
            <a:ext cx="2" cy="1666847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620391" y="883218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 smtClean="0"/>
              <a:t>rutrum</a:t>
            </a:r>
            <a:r>
              <a:rPr lang="en-US" sz="900" dirty="0" smtClean="0"/>
              <a:t>. </a:t>
            </a:r>
            <a:endParaRPr lang="en-US" sz="900" b="1" dirty="0" smtClean="0"/>
          </a:p>
        </p:txBody>
      </p:sp>
      <p:sp>
        <p:nvSpPr>
          <p:cNvPr id="407" name="Шестиугольник 406"/>
          <p:cNvSpPr/>
          <p:nvPr/>
        </p:nvSpPr>
        <p:spPr>
          <a:xfrm>
            <a:off x="1476375" y="8928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TextBox 407"/>
          <p:cNvSpPr txBox="1"/>
          <p:nvPr/>
        </p:nvSpPr>
        <p:spPr>
          <a:xfrm>
            <a:off x="1620391" y="935769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09" name="Шестиугольник 408"/>
          <p:cNvSpPr/>
          <p:nvPr/>
        </p:nvSpPr>
        <p:spPr>
          <a:xfrm>
            <a:off x="1476375" y="9450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TextBox 409"/>
          <p:cNvSpPr txBox="1"/>
          <p:nvPr/>
        </p:nvSpPr>
        <p:spPr>
          <a:xfrm>
            <a:off x="1620391" y="988320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11" name="Шестиугольник 410"/>
          <p:cNvSpPr/>
          <p:nvPr/>
        </p:nvSpPr>
        <p:spPr>
          <a:xfrm>
            <a:off x="1476375" y="9972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TextBox 412"/>
          <p:cNvSpPr txBox="1"/>
          <p:nvPr/>
        </p:nvSpPr>
        <p:spPr>
          <a:xfrm>
            <a:off x="5294617" y="8784000"/>
            <a:ext cx="1510350" cy="153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Name, 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jnguyen@mail.com</a:t>
            </a:r>
          </a:p>
          <a:p>
            <a:pPr algn="r">
              <a:lnSpc>
                <a:spcPct val="170000"/>
              </a:lnSpc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333</a:t>
            </a: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4" name="Рисунок 4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65" y="8930421"/>
            <a:ext cx="157334" cy="125513"/>
          </a:xfrm>
          <a:prstGeom prst="rect">
            <a:avLst/>
          </a:prstGeom>
        </p:spPr>
      </p:pic>
      <p:pic>
        <p:nvPicPr>
          <p:cNvPr id="415" name="Рисунок 4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180" y="9231904"/>
            <a:ext cx="127281" cy="90157"/>
          </a:xfrm>
          <a:prstGeom prst="rect">
            <a:avLst/>
          </a:prstGeom>
        </p:spPr>
      </p:pic>
      <p:pic>
        <p:nvPicPr>
          <p:cNvPr id="416" name="Рисунок 4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884" y="9797746"/>
            <a:ext cx="130817" cy="125513"/>
          </a:xfrm>
          <a:prstGeom prst="rect">
            <a:avLst/>
          </a:prstGeom>
        </p:spPr>
      </p:pic>
      <p:pic>
        <p:nvPicPr>
          <p:cNvPr id="417" name="Рисунок 4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76" y="9498031"/>
            <a:ext cx="123745" cy="123745"/>
          </a:xfrm>
          <a:prstGeom prst="rect">
            <a:avLst/>
          </a:prstGeom>
        </p:spPr>
      </p:pic>
      <p:pic>
        <p:nvPicPr>
          <p:cNvPr id="418" name="Рисунок 4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1" y="10099228"/>
            <a:ext cx="153798" cy="125513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659049" y="6858868"/>
            <a:ext cx="0" cy="144016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79250" y="8299028"/>
            <a:ext cx="254057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1659049" y="7834625"/>
            <a:ext cx="2379722" cy="352829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659049" y="7382751"/>
            <a:ext cx="1367947" cy="352829"/>
          </a:xfrm>
          <a:prstGeom prst="rect">
            <a:avLst/>
          </a:prstGeom>
          <a:solidFill>
            <a:schemeClr val="bg1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1659049" y="6930876"/>
            <a:ext cx="1900944" cy="352829"/>
          </a:xfrm>
          <a:prstGeom prst="rect">
            <a:avLst/>
          </a:prstGeom>
          <a:solidFill>
            <a:schemeClr val="bg1">
              <a:lumMod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/>
          <p:cNvSpPr txBox="1"/>
          <p:nvPr/>
        </p:nvSpPr>
        <p:spPr>
          <a:xfrm>
            <a:off x="1476375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Iniciante</a:t>
            </a:r>
            <a:endParaRPr lang="en-US" sz="800" dirty="0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2422507" y="8295810"/>
            <a:ext cx="823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Intermédio</a:t>
            </a:r>
            <a:endParaRPr lang="en-US" sz="800" dirty="0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3564607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Fluente</a:t>
            </a:r>
            <a:endParaRPr lang="en-US" sz="800" dirty="0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1908423" y="790331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Spagnolo</a:t>
            </a:r>
            <a:endParaRPr lang="en-US" sz="900" b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908423" y="745975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Francês</a:t>
            </a:r>
            <a:endParaRPr lang="en-US" sz="900" b="1" dirty="0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908423" y="7002884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/>
              <a:t>Inglês</a:t>
            </a:r>
            <a:endParaRPr lang="en-US" sz="900" b="1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2327663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6498828"/>
            <a:ext cx="277369" cy="27736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2"/>
          <a:stretch/>
        </p:blipFill>
        <p:spPr>
          <a:xfrm>
            <a:off x="5374431" y="312409"/>
            <a:ext cx="1744153" cy="1745390"/>
          </a:xfrm>
          <a:prstGeom prst="roundRect">
            <a:avLst/>
          </a:prstGeom>
          <a:ln w="28575">
            <a:solidFill>
              <a:srgbClr val="95C11F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191</Words>
  <Application>Microsoft Office PowerPoint</Application>
  <PresentationFormat>Personalizado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166</cp:revision>
  <dcterms:created xsi:type="dcterms:W3CDTF">2016-06-23T12:34:36Z</dcterms:created>
  <dcterms:modified xsi:type="dcterms:W3CDTF">2019-01-06T16:13:09Z</dcterms:modified>
</cp:coreProperties>
</file>