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50"/>
    <a:srgbClr val="EEEA32"/>
    <a:srgbClr val="B3E21E"/>
    <a:srgbClr val="FEB546"/>
    <a:srgbClr val="D8DF20"/>
    <a:srgbClr val="EACC32"/>
    <a:srgbClr val="D48886"/>
    <a:srgbClr val="CD7371"/>
    <a:srgbClr val="63CACF"/>
    <a:srgbClr val="C9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2357" autoAdjust="0"/>
  </p:normalViewPr>
  <p:slideViewPr>
    <p:cSldViewPr>
      <p:cViewPr>
        <p:scale>
          <a:sx n="106" d="100"/>
          <a:sy n="106" d="100"/>
        </p:scale>
        <p:origin x="888" y="-408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Box 179"/>
          <p:cNvSpPr txBox="1"/>
          <p:nvPr/>
        </p:nvSpPr>
        <p:spPr>
          <a:xfrm>
            <a:off x="162000" y="8577878"/>
            <a:ext cx="6303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  <a:endParaRPr lang="en-US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22258" y="1458267"/>
            <a:ext cx="662843" cy="6723147"/>
            <a:chOff x="-716407" y="1386260"/>
            <a:chExt cx="662843" cy="6723147"/>
          </a:xfrm>
        </p:grpSpPr>
        <p:sp>
          <p:nvSpPr>
            <p:cNvPr id="168" name="TextBox 167"/>
            <p:cNvSpPr txBox="1"/>
            <p:nvPr/>
          </p:nvSpPr>
          <p:spPr>
            <a:xfrm>
              <a:off x="-683865" y="3126065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01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-683865" y="4505467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02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-683865" y="5884869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03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-716407" y="6905626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04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-711394" y="7616964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05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-683865" y="1386260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00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0" y="0"/>
            <a:ext cx="7813079" cy="954212"/>
            <a:chOff x="0" y="0"/>
            <a:chExt cx="7813079" cy="954212"/>
          </a:xfrm>
        </p:grpSpPr>
        <p:sp>
          <p:nvSpPr>
            <p:cNvPr id="128" name="Параллелограмм 127"/>
            <p:cNvSpPr/>
            <p:nvPr/>
          </p:nvSpPr>
          <p:spPr>
            <a:xfrm flipH="1">
              <a:off x="4075261" y="0"/>
              <a:ext cx="3486002" cy="954212"/>
            </a:xfrm>
            <a:prstGeom prst="parallelogram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0" y="0"/>
              <a:ext cx="7561263" cy="360000"/>
            </a:xfrm>
            <a:prstGeom prst="rect">
              <a:avLst/>
            </a:prstGeom>
            <a:solidFill>
              <a:srgbClr val="FEB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араллелограмм 126"/>
            <p:cNvSpPr/>
            <p:nvPr/>
          </p:nvSpPr>
          <p:spPr>
            <a:xfrm>
              <a:off x="4327077" y="0"/>
              <a:ext cx="3486002" cy="95421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 flipH="1" flipV="1">
            <a:off x="-251816" y="9739188"/>
            <a:ext cx="7813077" cy="954212"/>
            <a:chOff x="2" y="0"/>
            <a:chExt cx="7813077" cy="954212"/>
          </a:xfrm>
        </p:grpSpPr>
        <p:sp>
          <p:nvSpPr>
            <p:cNvPr id="131" name="Параллелограмм 130"/>
            <p:cNvSpPr/>
            <p:nvPr/>
          </p:nvSpPr>
          <p:spPr>
            <a:xfrm flipH="1">
              <a:off x="4075261" y="0"/>
              <a:ext cx="3486002" cy="954212"/>
            </a:xfrm>
            <a:prstGeom prst="parallelogram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" y="0"/>
              <a:ext cx="7561263" cy="378148"/>
            </a:xfrm>
            <a:prstGeom prst="rect">
              <a:avLst/>
            </a:prstGeom>
            <a:solidFill>
              <a:srgbClr val="FEB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араллелограмм 132"/>
            <p:cNvSpPr/>
            <p:nvPr/>
          </p:nvSpPr>
          <p:spPr>
            <a:xfrm>
              <a:off x="4327077" y="0"/>
              <a:ext cx="3486002" cy="95421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73776" y="306140"/>
            <a:ext cx="2660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ERINE MARTINEZ</a:t>
            </a:r>
            <a:endParaRPr lang="ru-RU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468263" y="9739188"/>
            <a:ext cx="244827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000" dirty="0" err="1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Telefone</a:t>
            </a: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fr-FR" sz="1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000 111 </a:t>
            </a:r>
            <a:r>
              <a:rPr lang="fr-FR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333</a:t>
            </a:r>
          </a:p>
          <a:p>
            <a:pPr>
              <a:lnSpc>
                <a:spcPct val="175000"/>
              </a:lnSpc>
            </a:pPr>
            <a:r>
              <a:rPr lang="en-US" sz="1000" dirty="0" err="1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Endereço</a:t>
            </a:r>
            <a:r>
              <a:rPr lang="en-US" sz="1000" dirty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12 Street Name, </a:t>
            </a:r>
            <a:r>
              <a:rPr lang="en-US" sz="1000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Lisboa</a:t>
            </a:r>
            <a:endParaRPr lang="en-US" sz="1000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Email: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name@mail.com</a:t>
            </a:r>
            <a:endParaRPr lang="en-US" sz="10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428" y="1097633"/>
            <a:ext cx="1786492" cy="1786492"/>
          </a:xfrm>
          <a:prstGeom prst="rect">
            <a:avLst/>
          </a:prstGeom>
        </p:spPr>
      </p:pic>
      <p:sp>
        <p:nvSpPr>
          <p:cNvPr id="139" name="Равнобедренный треугольник 138"/>
          <p:cNvSpPr/>
          <p:nvPr/>
        </p:nvSpPr>
        <p:spPr>
          <a:xfrm rot="5400000">
            <a:off x="174333" y="691272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Равнобедренный треугольник 139"/>
          <p:cNvSpPr/>
          <p:nvPr/>
        </p:nvSpPr>
        <p:spPr>
          <a:xfrm rot="5400000">
            <a:off x="174333" y="1263380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Равнобедренный треугольник 140"/>
          <p:cNvSpPr/>
          <p:nvPr/>
        </p:nvSpPr>
        <p:spPr>
          <a:xfrm rot="5400000">
            <a:off x="174333" y="1835488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Равнобедренный треугольник 141"/>
          <p:cNvSpPr/>
          <p:nvPr/>
        </p:nvSpPr>
        <p:spPr>
          <a:xfrm rot="5400000">
            <a:off x="174333" y="240759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Равнобедренный треугольник 142"/>
          <p:cNvSpPr/>
          <p:nvPr/>
        </p:nvSpPr>
        <p:spPr>
          <a:xfrm rot="5400000">
            <a:off x="174333" y="2979704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Равнобедренный треугольник 143"/>
          <p:cNvSpPr/>
          <p:nvPr/>
        </p:nvSpPr>
        <p:spPr>
          <a:xfrm rot="5400000">
            <a:off x="174333" y="3551812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Равнобедренный треугольник 144"/>
          <p:cNvSpPr/>
          <p:nvPr/>
        </p:nvSpPr>
        <p:spPr>
          <a:xfrm rot="5400000">
            <a:off x="174333" y="4123920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Равнобедренный треугольник 145"/>
          <p:cNvSpPr/>
          <p:nvPr/>
        </p:nvSpPr>
        <p:spPr>
          <a:xfrm rot="5400000">
            <a:off x="174333" y="4696028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Равнобедренный треугольник 146"/>
          <p:cNvSpPr/>
          <p:nvPr/>
        </p:nvSpPr>
        <p:spPr>
          <a:xfrm rot="5400000">
            <a:off x="174333" y="5268136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Равнобедренный треугольник 147"/>
          <p:cNvSpPr/>
          <p:nvPr/>
        </p:nvSpPr>
        <p:spPr>
          <a:xfrm rot="5400000">
            <a:off x="174333" y="5840244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Равнобедренный треугольник 148"/>
          <p:cNvSpPr/>
          <p:nvPr/>
        </p:nvSpPr>
        <p:spPr>
          <a:xfrm rot="5400000">
            <a:off x="174333" y="6412352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Равнобедренный треугольник 149"/>
          <p:cNvSpPr/>
          <p:nvPr/>
        </p:nvSpPr>
        <p:spPr>
          <a:xfrm rot="5400000">
            <a:off x="174333" y="6984460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Равнобедренный треугольник 150"/>
          <p:cNvSpPr/>
          <p:nvPr/>
        </p:nvSpPr>
        <p:spPr>
          <a:xfrm rot="5400000">
            <a:off x="178530" y="755620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Равнобедренный треугольник 152"/>
          <p:cNvSpPr/>
          <p:nvPr/>
        </p:nvSpPr>
        <p:spPr>
          <a:xfrm rot="16200000" flipH="1">
            <a:off x="174333" y="977326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Равнобедренный треугольник 153"/>
          <p:cNvSpPr/>
          <p:nvPr/>
        </p:nvSpPr>
        <p:spPr>
          <a:xfrm rot="16200000" flipH="1">
            <a:off x="174333" y="1549434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Равнобедренный треугольник 154"/>
          <p:cNvSpPr/>
          <p:nvPr/>
        </p:nvSpPr>
        <p:spPr>
          <a:xfrm rot="16200000" flipH="1">
            <a:off x="174333" y="2121542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Равнобедренный треугольник 155"/>
          <p:cNvSpPr/>
          <p:nvPr/>
        </p:nvSpPr>
        <p:spPr>
          <a:xfrm rot="16200000" flipH="1">
            <a:off x="174333" y="2693650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Равнобедренный треугольник 156"/>
          <p:cNvSpPr/>
          <p:nvPr/>
        </p:nvSpPr>
        <p:spPr>
          <a:xfrm rot="16200000" flipH="1">
            <a:off x="174333" y="3265758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Равнобедренный треугольник 157"/>
          <p:cNvSpPr/>
          <p:nvPr/>
        </p:nvSpPr>
        <p:spPr>
          <a:xfrm rot="16200000" flipH="1">
            <a:off x="174333" y="3837866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Равнобедренный треугольник 158"/>
          <p:cNvSpPr/>
          <p:nvPr/>
        </p:nvSpPr>
        <p:spPr>
          <a:xfrm rot="16200000" flipH="1">
            <a:off x="174333" y="4409974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Равнобедренный треугольник 159"/>
          <p:cNvSpPr/>
          <p:nvPr/>
        </p:nvSpPr>
        <p:spPr>
          <a:xfrm rot="16200000" flipH="1">
            <a:off x="174333" y="4982082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Равнобедренный треугольник 160"/>
          <p:cNvSpPr/>
          <p:nvPr/>
        </p:nvSpPr>
        <p:spPr>
          <a:xfrm rot="16200000" flipH="1">
            <a:off x="174333" y="5554190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Равнобедренный треугольник 161"/>
          <p:cNvSpPr/>
          <p:nvPr/>
        </p:nvSpPr>
        <p:spPr>
          <a:xfrm rot="16200000" flipH="1">
            <a:off x="174333" y="6126298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Равнобедренный треугольник 162"/>
          <p:cNvSpPr/>
          <p:nvPr/>
        </p:nvSpPr>
        <p:spPr>
          <a:xfrm rot="16200000" flipH="1">
            <a:off x="174333" y="669840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Равнобедренный треугольник 163"/>
          <p:cNvSpPr/>
          <p:nvPr/>
        </p:nvSpPr>
        <p:spPr>
          <a:xfrm rot="16200000" flipH="1">
            <a:off x="174334" y="7262833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Равнобедренный треугольник 164"/>
          <p:cNvSpPr/>
          <p:nvPr/>
        </p:nvSpPr>
        <p:spPr>
          <a:xfrm rot="16200000" flipH="1">
            <a:off x="174333" y="7842622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Равнобедренный треугольник 170"/>
          <p:cNvSpPr/>
          <p:nvPr/>
        </p:nvSpPr>
        <p:spPr>
          <a:xfrm rot="5400000">
            <a:off x="174333" y="8128676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Равнобедренный треугольник 171"/>
          <p:cNvSpPr/>
          <p:nvPr/>
        </p:nvSpPr>
        <p:spPr>
          <a:xfrm rot="5400000">
            <a:off x="174416" y="8700774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Равнобедренный треугольник 173"/>
          <p:cNvSpPr/>
          <p:nvPr/>
        </p:nvSpPr>
        <p:spPr>
          <a:xfrm rot="16200000" flipH="1">
            <a:off x="174333" y="8414730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Равнобедренный треугольник 174"/>
          <p:cNvSpPr/>
          <p:nvPr/>
        </p:nvSpPr>
        <p:spPr>
          <a:xfrm rot="16200000" flipH="1">
            <a:off x="174333" y="8986828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TextBox 182"/>
          <p:cNvSpPr txBox="1"/>
          <p:nvPr/>
        </p:nvSpPr>
        <p:spPr>
          <a:xfrm>
            <a:off x="792301" y="1045965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Vivamus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efficitur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diam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est tristique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92301" y="2803546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CARGO EXERCIDO </a:t>
            </a:r>
            <a:r>
              <a:rPr lang="en-US" sz="1050" b="1" dirty="0" smtClean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 smtClean="0">
                <a:solidFill>
                  <a:srgbClr val="565752"/>
                </a:solidFill>
              </a:rPr>
              <a:t>EMPRESA</a:t>
            </a:r>
            <a:endParaRPr lang="en-US" sz="1050" b="1" dirty="0">
              <a:solidFill>
                <a:srgbClr val="565752"/>
              </a:solidFill>
            </a:endParaRP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rgbClr val="565752"/>
                </a:solidFill>
              </a:rPr>
              <a:t>Lorem 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smtClean="0">
                <a:solidFill>
                  <a:srgbClr val="565752"/>
                </a:solidFill>
              </a:rPr>
              <a:t>   </a:t>
            </a:r>
            <a:r>
              <a:rPr lang="en-US" sz="1050" dirty="0" err="1" smtClean="0">
                <a:solidFill>
                  <a:srgbClr val="565752"/>
                </a:solidFill>
              </a:rPr>
              <a:t>tristique</a:t>
            </a:r>
            <a:r>
              <a:rPr lang="en-US" sz="1050" dirty="0" smtClean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smtClean="0">
                <a:solidFill>
                  <a:srgbClr val="565752"/>
                </a:solidFill>
              </a:rPr>
              <a:t>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3965955" y="2803546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2014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92301" y="4182679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CARGO EXERCIDO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565752"/>
                </a:solidFill>
              </a:rPr>
              <a:t>Lorem </a:t>
            </a:r>
            <a:r>
              <a:rPr lang="en-US" sz="1050" dirty="0">
                <a:solidFill>
                  <a:srgbClr val="565752"/>
                </a:solidFill>
              </a:rPr>
              <a:t>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   </a:t>
            </a:r>
            <a:r>
              <a:rPr lang="en-US" sz="1050" dirty="0" err="1">
                <a:solidFill>
                  <a:srgbClr val="565752"/>
                </a:solidFill>
              </a:rPr>
              <a:t>tristique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965955" y="4182679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2010 – 2012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92301" y="5561812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CARGO EXERCIDO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565752"/>
                </a:solidFill>
              </a:rPr>
              <a:t>Lorem </a:t>
            </a:r>
            <a:r>
              <a:rPr lang="en-US" sz="1050" dirty="0">
                <a:solidFill>
                  <a:srgbClr val="565752"/>
                </a:solidFill>
              </a:rPr>
              <a:t>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   </a:t>
            </a:r>
            <a:r>
              <a:rPr lang="en-US" sz="1050" dirty="0" err="1">
                <a:solidFill>
                  <a:srgbClr val="565752"/>
                </a:solidFill>
              </a:rPr>
              <a:t>tristique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3965955" y="5561812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2008 – 2010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792301" y="6940945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rgbClr val="FEB546"/>
                </a:solidFill>
              </a:rPr>
              <a:t>GRAU </a:t>
            </a:r>
            <a:r>
              <a:rPr lang="en-US" sz="1050" b="1" dirty="0" smtClean="0">
                <a:solidFill>
                  <a:srgbClr val="FEB546"/>
                </a:solidFill>
                <a:latin typeface="Calibri"/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UNIVERSIDADE </a:t>
            </a:r>
            <a:endParaRPr lang="en-US" sz="1050" b="1" dirty="0" smtClean="0">
              <a:solidFill>
                <a:srgbClr val="565752"/>
              </a:solidFill>
            </a:endParaRPr>
          </a:p>
          <a:p>
            <a:pPr algn="just"/>
            <a:r>
              <a:rPr lang="fr-FR" sz="1050" dirty="0" err="1" smtClean="0">
                <a:solidFill>
                  <a:schemeClr val="bg1">
                    <a:lumMod val="50000"/>
                  </a:schemeClr>
                </a:solidFill>
              </a:rPr>
              <a:t>Lorem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965955" y="6940945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2006 – 2008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92301" y="7663653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GRAU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UNIVERSIDADE </a:t>
            </a:r>
          </a:p>
          <a:p>
            <a:pPr defTabSz="685800">
              <a:defRPr/>
            </a:pPr>
            <a:r>
              <a:rPr lang="fr-FR" sz="1050" dirty="0" err="1" smtClean="0">
                <a:solidFill>
                  <a:schemeClr val="bg1">
                    <a:lumMod val="50000"/>
                  </a:schemeClr>
                </a:solidFill>
              </a:rPr>
              <a:t>Lorem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965955" y="7663653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2002 – 2006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792301" y="2374627"/>
            <a:ext cx="4588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EXPERIÊNCIA PROFISSIONAL &amp; FORMAÇÃO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08893" y="3114452"/>
            <a:ext cx="1884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QUALIFICAÇÕES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92301" y="666180"/>
            <a:ext cx="1206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OBJETIVO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151413" y="6407075"/>
            <a:ext cx="2056941" cy="1475608"/>
            <a:chOff x="5148783" y="3173304"/>
            <a:chExt cx="2056941" cy="1475608"/>
          </a:xfrm>
        </p:grpSpPr>
        <p:sp>
          <p:nvSpPr>
            <p:cNvPr id="81" name="TextBox 80"/>
            <p:cNvSpPr txBox="1"/>
            <p:nvPr/>
          </p:nvSpPr>
          <p:spPr>
            <a:xfrm>
              <a:off x="5307314" y="3173304"/>
              <a:ext cx="1601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INFORMÁTICA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AutoCad</a:t>
              </a:r>
              <a:endPara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</a:t>
              </a: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sociais</a:t>
              </a:r>
              <a:endPara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6066284" y="3637449"/>
              <a:ext cx="1139440" cy="89820"/>
              <a:chOff x="6260461" y="3637449"/>
              <a:chExt cx="1139440" cy="89820"/>
            </a:xfrm>
          </p:grpSpPr>
          <p:sp>
            <p:nvSpPr>
              <p:cNvPr id="101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4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135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6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9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3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6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178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4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9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2" name="Группа 191"/>
            <p:cNvGrpSpPr/>
            <p:nvPr/>
          </p:nvGrpSpPr>
          <p:grpSpPr>
            <a:xfrm>
              <a:off x="6066284" y="4436595"/>
              <a:ext cx="1139440" cy="89820"/>
              <a:chOff x="6260461" y="3637449"/>
              <a:chExt cx="1139440" cy="89820"/>
            </a:xfrm>
          </p:grpSpPr>
          <p:sp>
            <p:nvSpPr>
              <p:cNvPr id="195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8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5" name="Прямоугольник 204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6" name="Прямоугольник 205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6" name="Группа 15"/>
          <p:cNvGrpSpPr/>
          <p:nvPr/>
        </p:nvGrpSpPr>
        <p:grpSpPr>
          <a:xfrm>
            <a:off x="5150510" y="8057627"/>
            <a:ext cx="2068314" cy="1753569"/>
            <a:chOff x="5165103" y="4823856"/>
            <a:chExt cx="2068314" cy="1753569"/>
          </a:xfrm>
        </p:grpSpPr>
        <p:sp>
          <p:nvSpPr>
            <p:cNvPr id="207" name="TextBox 206"/>
            <p:cNvSpPr txBox="1"/>
            <p:nvPr/>
          </p:nvSpPr>
          <p:spPr>
            <a:xfrm>
              <a:off x="5766066" y="4823856"/>
              <a:ext cx="1053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IDIOMAS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5165103" y="5202684"/>
              <a:ext cx="2068314" cy="1374741"/>
              <a:chOff x="5165103" y="5202684"/>
              <a:chExt cx="2068314" cy="1374741"/>
            </a:xfrm>
          </p:grpSpPr>
          <p:sp>
            <p:nvSpPr>
              <p:cNvPr id="208" name="Равнобедренный треугольник 207"/>
              <p:cNvSpPr/>
              <p:nvPr/>
            </p:nvSpPr>
            <p:spPr>
              <a:xfrm>
                <a:off x="6588943" y="5768534"/>
                <a:ext cx="576064" cy="496607"/>
              </a:xfrm>
              <a:prstGeom prst="triangle">
                <a:avLst/>
              </a:prstGeom>
              <a:solidFill>
                <a:srgbClr val="EEEA32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9" name="Равнобедренный треугольник 208"/>
              <p:cNvSpPr/>
              <p:nvPr/>
            </p:nvSpPr>
            <p:spPr>
              <a:xfrm>
                <a:off x="5165103" y="5202684"/>
                <a:ext cx="1232451" cy="1062458"/>
              </a:xfrm>
              <a:prstGeom prst="triangle">
                <a:avLst/>
              </a:prstGeom>
              <a:solidFill>
                <a:srgbClr val="FEB546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0" name="Равнобедренный треугольник 209"/>
              <p:cNvSpPr/>
              <p:nvPr/>
            </p:nvSpPr>
            <p:spPr>
              <a:xfrm>
                <a:off x="5868863" y="5458156"/>
                <a:ext cx="936104" cy="806986"/>
              </a:xfrm>
              <a:prstGeom prst="triangle">
                <a:avLst/>
              </a:prstGeom>
              <a:solidFill>
                <a:srgbClr val="B3E21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1" name="Равнобедренный треугольник 210"/>
              <p:cNvSpPr/>
              <p:nvPr/>
            </p:nvSpPr>
            <p:spPr>
              <a:xfrm>
                <a:off x="5267091" y="6400252"/>
                <a:ext cx="145936" cy="125807"/>
              </a:xfrm>
              <a:prstGeom prst="triangle">
                <a:avLst/>
              </a:prstGeom>
              <a:solidFill>
                <a:srgbClr val="FEB546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2" name="Равнобедренный треугольник 211"/>
              <p:cNvSpPr/>
              <p:nvPr/>
            </p:nvSpPr>
            <p:spPr>
              <a:xfrm>
                <a:off x="5927057" y="6400252"/>
                <a:ext cx="145936" cy="125807"/>
              </a:xfrm>
              <a:prstGeom prst="triangle">
                <a:avLst/>
              </a:prstGeom>
              <a:solidFill>
                <a:srgbClr val="B3E21E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3" name="Равнобедренный треугольник 212"/>
              <p:cNvSpPr/>
              <p:nvPr/>
            </p:nvSpPr>
            <p:spPr>
              <a:xfrm>
                <a:off x="6587023" y="6400252"/>
                <a:ext cx="145936" cy="125807"/>
              </a:xfrm>
              <a:prstGeom prst="triangle">
                <a:avLst/>
              </a:prstGeom>
              <a:solidFill>
                <a:srgbClr val="EEEA32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03155" y="6361981"/>
                <a:ext cx="42832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Inglês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6081623" y="6361981"/>
                <a:ext cx="50526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Francês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6732959" y="6361981"/>
                <a:ext cx="50045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Italiano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20" name="Группа 19"/>
          <p:cNvGrpSpPr/>
          <p:nvPr/>
        </p:nvGrpSpPr>
        <p:grpSpPr>
          <a:xfrm>
            <a:off x="4946859" y="3546500"/>
            <a:ext cx="2314968" cy="2658946"/>
            <a:chOff x="4908454" y="3479842"/>
            <a:chExt cx="2314968" cy="2658946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4908454" y="3479842"/>
              <a:ext cx="1242648" cy="1241838"/>
              <a:chOff x="4907981" y="3513128"/>
              <a:chExt cx="1242648" cy="1241838"/>
            </a:xfrm>
          </p:grpSpPr>
          <p:sp>
            <p:nvSpPr>
              <p:cNvPr id="2" name="Овал 1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70" name="Пирог 69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27282"/>
                  <a:gd name="adj2" fmla="val 16200000"/>
                </a:avLst>
              </a:prstGeom>
              <a:solidFill>
                <a:srgbClr val="FEB546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3" name="Овал 2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907981" y="4370245"/>
                <a:ext cx="1242648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DESENVOLVIMENTO </a:t>
                </a:r>
                <a:endParaRPr lang="en-US" sz="950" b="1" cap="all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EMPRESARIAL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75%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16" name="Группа 215"/>
            <p:cNvGrpSpPr/>
            <p:nvPr/>
          </p:nvGrpSpPr>
          <p:grpSpPr>
            <a:xfrm>
              <a:off x="6118632" y="3479842"/>
              <a:ext cx="1104790" cy="1095644"/>
              <a:chOff x="4976918" y="3513128"/>
              <a:chExt cx="1104790" cy="1095644"/>
            </a:xfrm>
          </p:grpSpPr>
          <p:sp>
            <p:nvSpPr>
              <p:cNvPr id="217" name="Овал 216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18" name="Пирог 217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2569453"/>
                  <a:gd name="adj2" fmla="val 16200000"/>
                </a:avLst>
              </a:prstGeom>
              <a:solidFill>
                <a:srgbClr val="FFE550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19" name="Овал 218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4976918" y="4370245"/>
                <a:ext cx="1104790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ADMINISTRAÇÃO 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60%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22" name="Группа 221"/>
            <p:cNvGrpSpPr/>
            <p:nvPr/>
          </p:nvGrpSpPr>
          <p:grpSpPr>
            <a:xfrm>
              <a:off x="5031092" y="4896950"/>
              <a:ext cx="997388" cy="1241838"/>
              <a:chOff x="5030619" y="3513128"/>
              <a:chExt cx="997388" cy="1241838"/>
            </a:xfrm>
          </p:grpSpPr>
          <p:sp>
            <p:nvSpPr>
              <p:cNvPr id="223" name="Овал 222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4" name="Пирог 223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19956662"/>
                  <a:gd name="adj2" fmla="val 16200000"/>
                </a:avLst>
              </a:prstGeom>
              <a:solidFill>
                <a:srgbClr val="FFE550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5" name="Овал 224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6" name="TextBox 225"/>
              <p:cNvSpPr txBox="1"/>
              <p:nvPr/>
            </p:nvSpPr>
            <p:spPr>
              <a:xfrm>
                <a:off x="5030619" y="4370245"/>
                <a:ext cx="997388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GARANTIA </a:t>
                </a:r>
                <a:endParaRPr lang="en-US" sz="950" b="1" cap="all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DA </a:t>
                </a:r>
                <a:r>
                  <a:rPr lang="en-US" sz="950" b="1" cap="al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QUALIDADE </a:t>
                </a:r>
                <a:endParaRPr lang="en-US" sz="950" b="1" cap="all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8</a:t>
                </a: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28" name="Группа 227"/>
            <p:cNvGrpSpPr/>
            <p:nvPr/>
          </p:nvGrpSpPr>
          <p:grpSpPr>
            <a:xfrm>
              <a:off x="6295306" y="4896950"/>
              <a:ext cx="761046" cy="1095644"/>
              <a:chOff x="5148783" y="3513128"/>
              <a:chExt cx="761046" cy="1095644"/>
            </a:xfrm>
          </p:grpSpPr>
          <p:sp>
            <p:nvSpPr>
              <p:cNvPr id="229" name="Овал 228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0" name="Пирог 229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5404074"/>
                  <a:gd name="adj2" fmla="val 16200000"/>
                </a:avLst>
              </a:prstGeom>
              <a:solidFill>
                <a:srgbClr val="FEB546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1" name="Овал 230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5226982" y="4370245"/>
                <a:ext cx="604653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VENDAS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50%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234" name="TextBox 198"/>
          <p:cNvSpPr txBox="1"/>
          <p:nvPr/>
        </p:nvSpPr>
        <p:spPr>
          <a:xfrm>
            <a:off x="803249" y="8386361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GRAU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UNIVERSIDADE </a:t>
            </a:r>
          </a:p>
          <a:p>
            <a:pPr defTabSz="685800">
              <a:defRPr/>
            </a:pPr>
            <a:r>
              <a:rPr lang="fr-FR" sz="1050" dirty="0" err="1" smtClean="0">
                <a:solidFill>
                  <a:schemeClr val="bg1">
                    <a:lumMod val="50000"/>
                  </a:schemeClr>
                </a:solidFill>
              </a:rPr>
              <a:t>Lorem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235" name="TextBox 199"/>
          <p:cNvSpPr txBox="1"/>
          <p:nvPr/>
        </p:nvSpPr>
        <p:spPr>
          <a:xfrm>
            <a:off x="3976903" y="8386361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2002 – 2006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333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136</cp:revision>
  <dcterms:created xsi:type="dcterms:W3CDTF">2016-06-23T12:34:36Z</dcterms:created>
  <dcterms:modified xsi:type="dcterms:W3CDTF">2019-01-08T13:27:08Z</dcterms:modified>
</cp:coreProperties>
</file>