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CD7371"/>
    <a:srgbClr val="63CACF"/>
    <a:srgbClr val="C94545"/>
    <a:srgbClr val="9AD020"/>
    <a:srgbClr val="786EE8"/>
    <a:srgbClr val="EBEAF6"/>
    <a:srgbClr val="D2D0F0"/>
    <a:srgbClr val="D2D0E8"/>
    <a:srgbClr val="A6A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287" autoAdjust="0"/>
  </p:normalViewPr>
  <p:slideViewPr>
    <p:cSldViewPr>
      <p:cViewPr>
        <p:scale>
          <a:sx n="100" d="100"/>
          <a:sy n="100" d="100"/>
        </p:scale>
        <p:origin x="1014" y="-37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88843" y="126119"/>
            <a:ext cx="1728192" cy="20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4227" y="126119"/>
            <a:ext cx="5544616" cy="200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35" y="152319"/>
            <a:ext cx="1944216" cy="1944216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4227" y="126120"/>
            <a:ext cx="7272808" cy="1044116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4568" y="801261"/>
            <a:ext cx="4130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La</a:t>
            </a:r>
            <a:r>
              <a:rPr lang="fr-FR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tita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ROUERGUE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69677" y="2250356"/>
            <a:ext cx="0" cy="1188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4247" y="3618508"/>
            <a:ext cx="691276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7658" y="2250356"/>
            <a:ext cx="9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CONTATO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47" y="2296040"/>
            <a:ext cx="179832" cy="216408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2654496" y="2250356"/>
            <a:ext cx="1257071" cy="307777"/>
            <a:chOff x="1140714" y="4695744"/>
            <a:chExt cx="1257071" cy="307777"/>
          </a:xfrm>
        </p:grpSpPr>
        <p:sp>
          <p:nvSpPr>
            <p:cNvPr id="18" name="TextBox 17"/>
            <p:cNvSpPr txBox="1"/>
            <p:nvPr/>
          </p:nvSpPr>
          <p:spPr>
            <a:xfrm>
              <a:off x="1395331" y="4695744"/>
              <a:ext cx="1002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OBJETIVO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1140714" y="4741429"/>
              <a:ext cx="216408" cy="216408"/>
            </a:xfrm>
            <a:prstGeom prst="star5">
              <a:avLst>
                <a:gd name="adj" fmla="val 27060"/>
                <a:gd name="hf" fmla="val 105146"/>
                <a:gd name="vf" fmla="val 110557"/>
              </a:avLst>
            </a:prstGeom>
            <a:solidFill>
              <a:srgbClr val="C9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777335" y="3814787"/>
            <a:ext cx="2962639" cy="307777"/>
            <a:chOff x="1903828" y="3725458"/>
            <a:chExt cx="2962639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1903828" y="3725458"/>
              <a:ext cx="26009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EXPERIÊNCIA PROFISSIONAL 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3107" y="3786382"/>
              <a:ext cx="213360" cy="18592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586166" y="2558133"/>
            <a:ext cx="1752403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TELEFONE: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000 111 333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ENDEREÇO: </a:t>
            </a: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Street Name,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Lisboa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EMAIL: name@mail.com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4495" y="2558133"/>
            <a:ext cx="4582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5148783" y="3814787"/>
            <a:ext cx="2195300" cy="2612033"/>
            <a:chOff x="5148783" y="3814787"/>
            <a:chExt cx="2195300" cy="2612033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62693" y="3814787"/>
              <a:ext cx="1777313" cy="307777"/>
              <a:chOff x="1157478" y="5426744"/>
              <a:chExt cx="1777313" cy="30777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395331" y="5426744"/>
                <a:ext cx="1539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QUALIFICAÇÕES 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7478" y="5490716"/>
                <a:ext cx="182880" cy="179832"/>
              </a:xfrm>
              <a:prstGeom prst="rect">
                <a:avLst/>
              </a:prstGeom>
            </p:spPr>
          </p:pic>
        </p:grpSp>
        <p:grpSp>
          <p:nvGrpSpPr>
            <p:cNvPr id="23" name="Группа 22"/>
            <p:cNvGrpSpPr/>
            <p:nvPr/>
          </p:nvGrpSpPr>
          <p:grpSpPr>
            <a:xfrm>
              <a:off x="5148784" y="4217748"/>
              <a:ext cx="1976006" cy="252000"/>
              <a:chOff x="5148784" y="4109708"/>
              <a:chExt cx="1976006" cy="252000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5148784" y="4122563"/>
                <a:ext cx="184409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/>
                  <a:t>Gerência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projetos</a:t>
                </a:r>
                <a:r>
                  <a:rPr lang="en-US" sz="900" dirty="0"/>
                  <a:t> </a:t>
                </a:r>
                <a:endParaRPr lang="ru-RU" sz="900" dirty="0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 rot="5400000">
                <a:off x="6908790" y="4145708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5148784" y="4776912"/>
              <a:ext cx="2079117" cy="252000"/>
              <a:chOff x="5148784" y="4606262"/>
              <a:chExt cx="2079117" cy="2520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148784" y="4619117"/>
                <a:ext cx="192791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Publicidade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Равнобедренный треугольник 66"/>
              <p:cNvSpPr/>
              <p:nvPr/>
            </p:nvSpPr>
            <p:spPr>
              <a:xfrm rot="5400000">
                <a:off x="7011901" y="4642262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5148784" y="5336076"/>
              <a:ext cx="1655216" cy="252000"/>
              <a:chOff x="5148784" y="5102817"/>
              <a:chExt cx="1655216" cy="252000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5148784" y="5115672"/>
                <a:ext cx="150880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ROI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Benefício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 rot="5400000">
                <a:off x="6588000" y="5138817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5148784" y="5895240"/>
              <a:ext cx="1914470" cy="252000"/>
              <a:chOff x="5148784" y="5599370"/>
              <a:chExt cx="1914470" cy="252000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148784" y="5612225"/>
                <a:ext cx="1760274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Redes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sociais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Равнобедренный треугольник 68"/>
              <p:cNvSpPr/>
              <p:nvPr/>
            </p:nvSpPr>
            <p:spPr>
              <a:xfrm rot="5400000">
                <a:off x="6847254" y="5635370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148784" y="4497330"/>
              <a:ext cx="1475216" cy="252000"/>
              <a:chOff x="5148784" y="4357985"/>
              <a:chExt cx="1475216" cy="252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5148784" y="4370840"/>
                <a:ext cx="134116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Branding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 rot="5400000">
                <a:off x="6408000" y="4393985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148783" y="5056494"/>
              <a:ext cx="2195300" cy="252000"/>
              <a:chOff x="5148783" y="4854284"/>
              <a:chExt cx="2195300" cy="252000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5148783" y="4867139"/>
                <a:ext cx="2053653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Desenvolvimento</a:t>
                </a:r>
                <a:r>
                  <a:rPr lang="en-US" sz="900" dirty="0">
                    <a:solidFill>
                      <a:schemeClr val="bg1"/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/>
                    </a:solidFill>
                  </a:rPr>
                  <a:t>empresarial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Равнобедренный треугольник 71"/>
              <p:cNvSpPr/>
              <p:nvPr/>
            </p:nvSpPr>
            <p:spPr>
              <a:xfrm rot="5400000">
                <a:off x="7128083" y="4890284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5148783" y="5615658"/>
              <a:ext cx="2019484" cy="252000"/>
              <a:chOff x="5148783" y="5351093"/>
              <a:chExt cx="2019484" cy="252000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5148783" y="5363948"/>
                <a:ext cx="1886007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SEO / </a:t>
                </a:r>
                <a:r>
                  <a:rPr lang="en-US" sz="900" dirty="0" err="1">
                    <a:solidFill>
                      <a:schemeClr val="bg1"/>
                    </a:solidFill>
                  </a:rPr>
                  <a:t>Aquisição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 rot="5400000">
                <a:off x="6952267" y="5387093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148784" y="6174820"/>
              <a:ext cx="1725720" cy="252000"/>
              <a:chOff x="5148784" y="5847648"/>
              <a:chExt cx="1725720" cy="252000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148784" y="5860503"/>
                <a:ext cx="1595774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Google AdWords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Равнобедренный треугольник 73"/>
              <p:cNvSpPr/>
              <p:nvPr/>
            </p:nvSpPr>
            <p:spPr>
              <a:xfrm rot="5400000">
                <a:off x="6658504" y="5883648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706875" y="4201260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CARGO EXERCIDO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Lorem 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 smtClean="0">
                <a:solidFill>
                  <a:srgbClr val="565752"/>
                </a:solidFill>
              </a:rPr>
              <a:t>primis</a:t>
            </a:r>
            <a:r>
              <a:rPr lang="en-US" sz="1000" dirty="0" smtClean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6875" y="5377972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CARGO EXERCIDO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875" y="6554684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CARGO EXERCIDO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6875" y="7731396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CARGO EXERCIDO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EMPRESA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8572" y="3762524"/>
            <a:ext cx="0" cy="6624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932000" y="4284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932000" y="5460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932000" y="6636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932000" y="7812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932000" y="930714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18203" y="4644632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2014 – 2016 </a:t>
            </a:r>
            <a:endParaRPr lang="ru-RU" sz="900" dirty="0"/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18203" y="5820763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2012 – 2014 </a:t>
            </a:r>
            <a:endParaRPr lang="ru-RU" sz="900" dirty="0"/>
          </a:p>
        </p:txBody>
      </p:sp>
      <p:sp>
        <p:nvSpPr>
          <p:cNvPr id="82" name="Прямоугольник 81"/>
          <p:cNvSpPr/>
          <p:nvPr/>
        </p:nvSpPr>
        <p:spPr>
          <a:xfrm rot="16200000">
            <a:off x="18203" y="699689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2010 – 2012 </a:t>
            </a:r>
            <a:endParaRPr lang="ru-RU" sz="900" dirty="0"/>
          </a:p>
        </p:txBody>
      </p:sp>
      <p:sp>
        <p:nvSpPr>
          <p:cNvPr id="83" name="Прямоугольник 82"/>
          <p:cNvSpPr/>
          <p:nvPr/>
        </p:nvSpPr>
        <p:spPr>
          <a:xfrm rot="16200000">
            <a:off x="18203" y="817302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2008 – 2010 </a:t>
            </a:r>
            <a:endParaRPr lang="ru-RU" sz="900" dirty="0"/>
          </a:p>
        </p:txBody>
      </p:sp>
      <p:grpSp>
        <p:nvGrpSpPr>
          <p:cNvPr id="125" name="Группа 124"/>
          <p:cNvGrpSpPr/>
          <p:nvPr/>
        </p:nvGrpSpPr>
        <p:grpSpPr>
          <a:xfrm>
            <a:off x="324247" y="8981778"/>
            <a:ext cx="4488611" cy="1297058"/>
            <a:chOff x="324247" y="8981778"/>
            <a:chExt cx="4488611" cy="129705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214439" y="8981778"/>
              <a:ext cx="1553729" cy="307777"/>
              <a:chOff x="3340932" y="6832413"/>
              <a:chExt cx="1553729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340932" y="6832413"/>
                <a:ext cx="11706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FORMAÇÃO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3764" y="6900090"/>
                <a:ext cx="310897" cy="179832"/>
              </a:xfrm>
              <a:prstGeom prst="rect">
                <a:avLst/>
              </a:prstGeom>
            </p:spPr>
          </p:pic>
        </p:grpSp>
        <p:sp>
          <p:nvSpPr>
            <p:cNvPr id="77" name="TextBox 76"/>
            <p:cNvSpPr txBox="1"/>
            <p:nvPr/>
          </p:nvSpPr>
          <p:spPr>
            <a:xfrm>
              <a:off x="672271" y="9390085"/>
              <a:ext cx="4140587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en-US" sz="1000" b="1" dirty="0" smtClean="0">
                  <a:solidFill>
                    <a:schemeClr val="accent2"/>
                  </a:solidFill>
                </a:rPr>
                <a:t>GRAU </a:t>
              </a:r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| </a:t>
              </a:r>
              <a:r>
                <a:rPr lang="en-US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UNIVERSIDADE</a:t>
              </a:r>
              <a:endPara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>
                <a:lnSpc>
                  <a:spcPct val="125000"/>
                </a:lnSpc>
              </a:pPr>
              <a:r>
                <a:rPr lang="fr-FR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.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 rot="16200000">
              <a:off x="18203" y="9792792"/>
              <a:ext cx="792088" cy="180000"/>
            </a:xfrm>
            <a:prstGeom prst="rect">
              <a:avLst/>
            </a:prstGeom>
            <a:solidFill>
              <a:srgbClr val="D48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2006 – 2010 </a:t>
              </a:r>
              <a:endParaRPr lang="ru-RU" sz="900" dirty="0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084129" y="8895567"/>
            <a:ext cx="2143736" cy="1497069"/>
            <a:chOff x="5084129" y="6658253"/>
            <a:chExt cx="2143736" cy="1497069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256000" y="6658253"/>
              <a:ext cx="1164606" cy="307777"/>
              <a:chOff x="5256000" y="6826325"/>
              <a:chExt cx="1164606" cy="307777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6000" y="6873533"/>
                <a:ext cx="216408" cy="213360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5500546" y="6826325"/>
                <a:ext cx="9200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IDIOMAS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5084129" y="7901631"/>
              <a:ext cx="2143736" cy="253691"/>
              <a:chOff x="5093279" y="7901631"/>
              <a:chExt cx="2143736" cy="253691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5207189" y="7926133"/>
                <a:ext cx="1925088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Овал 97"/>
              <p:cNvSpPr/>
              <p:nvPr/>
            </p:nvSpPr>
            <p:spPr>
              <a:xfrm>
                <a:off x="5177636" y="790327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7102390" y="790431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Овал 99"/>
              <p:cNvSpPr/>
              <p:nvPr/>
            </p:nvSpPr>
            <p:spPr>
              <a:xfrm>
                <a:off x="6140013" y="7901631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93279" y="792449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Básico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746734" y="7924490"/>
                <a:ext cx="83227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Intermediário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674039" y="7924490"/>
                <a:ext cx="5629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Bilingue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5148784" y="7098230"/>
              <a:ext cx="1947781" cy="762116"/>
              <a:chOff x="5240000" y="7098230"/>
              <a:chExt cx="1947781" cy="76211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240000" y="7098230"/>
                <a:ext cx="720079" cy="2029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Francês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240000" y="7634056"/>
                <a:ext cx="147399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Italiano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240000" y="7354474"/>
                <a:ext cx="194778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Inglês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4" name="Группа 123"/>
          <p:cNvGrpSpPr/>
          <p:nvPr/>
        </p:nvGrpSpPr>
        <p:grpSpPr>
          <a:xfrm>
            <a:off x="5084129" y="6658813"/>
            <a:ext cx="2259954" cy="2288287"/>
            <a:chOff x="5084129" y="8351291"/>
            <a:chExt cx="2259954" cy="2288287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5220791" y="8351291"/>
              <a:ext cx="1614541" cy="307777"/>
              <a:chOff x="1140714" y="6111393"/>
              <a:chExt cx="1614541" cy="3077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395331" y="6111393"/>
                <a:ext cx="1359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REALIZAÇÕES 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0714" y="6138789"/>
                <a:ext cx="216408" cy="252985"/>
              </a:xfrm>
              <a:prstGeom prst="rect">
                <a:avLst/>
              </a:prstGeom>
            </p:spPr>
          </p:pic>
        </p:grpSp>
        <p:sp>
          <p:nvSpPr>
            <p:cNvPr id="119" name="Прямоугольник 118"/>
            <p:cNvSpPr/>
            <p:nvPr/>
          </p:nvSpPr>
          <p:spPr>
            <a:xfrm>
              <a:off x="5084129" y="8608253"/>
              <a:ext cx="225995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 dolor sit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amet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Curabitur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scelerisque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hendrerit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arius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imperdiet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mollis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Non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magna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eget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vestibulum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endPara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350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Webdings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118</cp:revision>
  <dcterms:created xsi:type="dcterms:W3CDTF">2016-06-23T12:34:36Z</dcterms:created>
  <dcterms:modified xsi:type="dcterms:W3CDTF">2019-01-06T16:13:15Z</dcterms:modified>
</cp:coreProperties>
</file>