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74C"/>
    <a:srgbClr val="49C6C9"/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/>
    <p:restoredTop sz="92287" autoAdjust="0"/>
  </p:normalViewPr>
  <p:slideViewPr>
    <p:cSldViewPr>
      <p:cViewPr>
        <p:scale>
          <a:sx n="95" d="100"/>
          <a:sy n="95" d="100"/>
        </p:scale>
        <p:origin x="852" y="-33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TextBox 502"/>
          <p:cNvSpPr txBox="1"/>
          <p:nvPr/>
        </p:nvSpPr>
        <p:spPr>
          <a:xfrm>
            <a:off x="2700508" y="2745507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CARGO EXERCIDO </a:t>
            </a:r>
            <a:r>
              <a:rPr lang="en-US" sz="1050" b="1" dirty="0" smtClean="0">
                <a:solidFill>
                  <a:srgbClr val="14274C"/>
                </a:solidFill>
                <a:latin typeface="Calibri"/>
                <a:cs typeface="Calibri"/>
              </a:rPr>
              <a:t>•</a:t>
            </a:r>
            <a:r>
              <a:rPr lang="en-US" sz="1050" b="1" dirty="0" smtClean="0">
                <a:solidFill>
                  <a:srgbClr val="565752"/>
                </a:solidFill>
                <a:latin typeface="Calibri"/>
                <a:cs typeface="Calibri"/>
              </a:rPr>
              <a:t> </a:t>
            </a:r>
            <a:r>
              <a:rPr lang="en-US" sz="1050" b="1" dirty="0" smtClean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00" dirty="0">
                <a:solidFill>
                  <a:srgbClr val="565752"/>
                </a:solidFill>
              </a:rPr>
              <a:t>Lorem 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504" name="Прямоугольник 503"/>
          <p:cNvSpPr/>
          <p:nvPr/>
        </p:nvSpPr>
        <p:spPr>
          <a:xfrm>
            <a:off x="0" y="0"/>
            <a:ext cx="396255" cy="7962230"/>
          </a:xfrm>
          <a:custGeom>
            <a:avLst/>
            <a:gdLst>
              <a:gd name="connsiteX0" fmla="*/ 0 w 396255"/>
              <a:gd name="connsiteY0" fmla="*/ 0 h 7866980"/>
              <a:gd name="connsiteX1" fmla="*/ 396255 w 396255"/>
              <a:gd name="connsiteY1" fmla="*/ 0 h 7866980"/>
              <a:gd name="connsiteX2" fmla="*/ 396255 w 396255"/>
              <a:gd name="connsiteY2" fmla="*/ 7866980 h 7866980"/>
              <a:gd name="connsiteX3" fmla="*/ 0 w 396255"/>
              <a:gd name="connsiteY3" fmla="*/ 7866980 h 7866980"/>
              <a:gd name="connsiteX4" fmla="*/ 0 w 396255"/>
              <a:gd name="connsiteY4" fmla="*/ 0 h 7866980"/>
              <a:gd name="connsiteX0" fmla="*/ 0 w 396255"/>
              <a:gd name="connsiteY0" fmla="*/ 0 h 8014618"/>
              <a:gd name="connsiteX1" fmla="*/ 396255 w 396255"/>
              <a:gd name="connsiteY1" fmla="*/ 0 h 8014618"/>
              <a:gd name="connsiteX2" fmla="*/ 396255 w 396255"/>
              <a:gd name="connsiteY2" fmla="*/ 8014618 h 8014618"/>
              <a:gd name="connsiteX3" fmla="*/ 0 w 396255"/>
              <a:gd name="connsiteY3" fmla="*/ 7866980 h 8014618"/>
              <a:gd name="connsiteX4" fmla="*/ 0 w 396255"/>
              <a:gd name="connsiteY4" fmla="*/ 0 h 8014618"/>
              <a:gd name="connsiteX0" fmla="*/ 0 w 396255"/>
              <a:gd name="connsiteY0" fmla="*/ 0 h 7962230"/>
              <a:gd name="connsiteX1" fmla="*/ 396255 w 396255"/>
              <a:gd name="connsiteY1" fmla="*/ 0 h 7962230"/>
              <a:gd name="connsiteX2" fmla="*/ 396255 w 396255"/>
              <a:gd name="connsiteY2" fmla="*/ 7962230 h 7962230"/>
              <a:gd name="connsiteX3" fmla="*/ 0 w 396255"/>
              <a:gd name="connsiteY3" fmla="*/ 7866980 h 7962230"/>
              <a:gd name="connsiteX4" fmla="*/ 0 w 396255"/>
              <a:gd name="connsiteY4" fmla="*/ 0 h 796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255" h="7962230">
                <a:moveTo>
                  <a:pt x="0" y="0"/>
                </a:moveTo>
                <a:lnTo>
                  <a:pt x="396255" y="0"/>
                </a:lnTo>
                <a:lnTo>
                  <a:pt x="396255" y="7962230"/>
                </a:lnTo>
                <a:lnTo>
                  <a:pt x="0" y="7866980"/>
                </a:lnTo>
                <a:lnTo>
                  <a:pt x="0" y="0"/>
                </a:lnTo>
                <a:close/>
              </a:path>
            </a:pathLst>
          </a:cu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5" name="Прямоугольник 504"/>
          <p:cNvSpPr/>
          <p:nvPr/>
        </p:nvSpPr>
        <p:spPr>
          <a:xfrm>
            <a:off x="432310" y="930278"/>
            <a:ext cx="1800200" cy="9774434"/>
          </a:xfrm>
          <a:custGeom>
            <a:avLst/>
            <a:gdLst>
              <a:gd name="connsiteX0" fmla="*/ 0 w 1800200"/>
              <a:gd name="connsiteY0" fmla="*/ 0 h 8610411"/>
              <a:gd name="connsiteX1" fmla="*/ 1800200 w 1800200"/>
              <a:gd name="connsiteY1" fmla="*/ 0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  <a:gd name="connsiteX0" fmla="*/ 0 w 1800200"/>
              <a:gd name="connsiteY0" fmla="*/ 0 h 8610411"/>
              <a:gd name="connsiteX1" fmla="*/ 1800200 w 1800200"/>
              <a:gd name="connsiteY1" fmla="*/ 645319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  <a:gd name="connsiteX0" fmla="*/ 0 w 1800200"/>
              <a:gd name="connsiteY0" fmla="*/ 0 h 8610411"/>
              <a:gd name="connsiteX1" fmla="*/ 1800200 w 1800200"/>
              <a:gd name="connsiteY1" fmla="*/ 511969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  <a:gd name="connsiteX0" fmla="*/ 0 w 1800200"/>
              <a:gd name="connsiteY0" fmla="*/ 0 h 8610411"/>
              <a:gd name="connsiteX1" fmla="*/ 1800200 w 1800200"/>
              <a:gd name="connsiteY1" fmla="*/ 423866 h 8610411"/>
              <a:gd name="connsiteX2" fmla="*/ 1800200 w 1800200"/>
              <a:gd name="connsiteY2" fmla="*/ 8610411 h 8610411"/>
              <a:gd name="connsiteX3" fmla="*/ 0 w 1800200"/>
              <a:gd name="connsiteY3" fmla="*/ 8610411 h 8610411"/>
              <a:gd name="connsiteX4" fmla="*/ 0 w 1800200"/>
              <a:gd name="connsiteY4" fmla="*/ 0 h 8610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200" h="8610411">
                <a:moveTo>
                  <a:pt x="0" y="0"/>
                </a:moveTo>
                <a:lnTo>
                  <a:pt x="1800200" y="423866"/>
                </a:lnTo>
                <a:lnTo>
                  <a:pt x="1800200" y="8610411"/>
                </a:lnTo>
                <a:lnTo>
                  <a:pt x="0" y="861041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" name="TextBox 514"/>
          <p:cNvSpPr txBox="1"/>
          <p:nvPr/>
        </p:nvSpPr>
        <p:spPr>
          <a:xfrm>
            <a:off x="665999" y="1759683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CONTATO</a:t>
            </a:r>
            <a:endParaRPr lang="ru-RU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6" name="TextBox 515"/>
          <p:cNvSpPr txBox="1"/>
          <p:nvPr/>
        </p:nvSpPr>
        <p:spPr>
          <a:xfrm>
            <a:off x="665999" y="4168659"/>
            <a:ext cx="14606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REDES </a:t>
            </a:r>
            <a:r>
              <a:rPr lang="en-US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SOCIAIS </a:t>
            </a:r>
            <a:endParaRPr lang="ru-RU" sz="1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48" name="Группа 547"/>
          <p:cNvGrpSpPr/>
          <p:nvPr/>
        </p:nvGrpSpPr>
        <p:grpSpPr>
          <a:xfrm>
            <a:off x="665999" y="2209375"/>
            <a:ext cx="1090363" cy="1298078"/>
            <a:chOff x="665999" y="2275534"/>
            <a:chExt cx="1090363" cy="1298078"/>
          </a:xfrm>
        </p:grpSpPr>
        <p:sp>
          <p:nvSpPr>
            <p:cNvPr id="517" name="Прямоугольник 516"/>
            <p:cNvSpPr/>
            <p:nvPr/>
          </p:nvSpPr>
          <p:spPr>
            <a:xfrm>
              <a:off x="665999" y="2815387"/>
              <a:ext cx="83388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b="1" dirty="0">
                  <a:solidFill>
                    <a:schemeClr val="bg1"/>
                  </a:solidFill>
                </a:rPr>
                <a:t>000 111 333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18" name="Прямоугольник 517"/>
            <p:cNvSpPr/>
            <p:nvPr/>
          </p:nvSpPr>
          <p:spPr>
            <a:xfrm>
              <a:off x="665999" y="2275534"/>
              <a:ext cx="101341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</a:rPr>
                <a:t>12 Street 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Name</a:t>
              </a:r>
            </a:p>
            <a:p>
              <a:r>
                <a:rPr lang="en-US" sz="1000" b="1" dirty="0" err="1" smtClean="0">
                  <a:solidFill>
                    <a:schemeClr val="bg1"/>
                  </a:solidFill>
                </a:rPr>
                <a:t>Lisboa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19" name="Прямоугольник 518"/>
            <p:cNvSpPr/>
            <p:nvPr/>
          </p:nvSpPr>
          <p:spPr>
            <a:xfrm>
              <a:off x="665999" y="3327391"/>
              <a:ext cx="109036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name@mail.com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20" name="Прямоугольник 519"/>
          <p:cNvSpPr/>
          <p:nvPr/>
        </p:nvSpPr>
        <p:spPr>
          <a:xfrm>
            <a:off x="665999" y="4618111"/>
            <a:ext cx="5709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bg1"/>
                </a:solidFill>
              </a:rPr>
              <a:t>michelj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21" name="Прямоугольник 520"/>
          <p:cNvSpPr/>
          <p:nvPr/>
        </p:nvSpPr>
        <p:spPr>
          <a:xfrm>
            <a:off x="665999" y="5144039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bg1"/>
                </a:solidFill>
              </a:rPr>
              <a:t>micheljames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22" name="Прямоугольник 521"/>
          <p:cNvSpPr/>
          <p:nvPr/>
        </p:nvSpPr>
        <p:spPr>
          <a:xfrm>
            <a:off x="665999" y="5669965"/>
            <a:ext cx="10647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micheljame2015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523" name="Рисунок 5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2180698"/>
            <a:ext cx="313945" cy="313945"/>
          </a:xfrm>
          <a:prstGeom prst="rect">
            <a:avLst/>
          </a:prstGeom>
        </p:spPr>
      </p:pic>
      <p:pic>
        <p:nvPicPr>
          <p:cNvPr id="524" name="Рисунок 5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3232555"/>
            <a:ext cx="313945" cy="313945"/>
          </a:xfrm>
          <a:prstGeom prst="rect">
            <a:avLst/>
          </a:prstGeom>
        </p:spPr>
      </p:pic>
      <p:pic>
        <p:nvPicPr>
          <p:cNvPr id="525" name="Рисунок 5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5126621"/>
            <a:ext cx="313945" cy="313945"/>
          </a:xfrm>
          <a:prstGeom prst="rect">
            <a:avLst/>
          </a:prstGeom>
        </p:spPr>
      </p:pic>
      <p:pic>
        <p:nvPicPr>
          <p:cNvPr id="526" name="Рисунок 5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4592025"/>
            <a:ext cx="313945" cy="313945"/>
          </a:xfrm>
          <a:prstGeom prst="rect">
            <a:avLst/>
          </a:prstGeom>
        </p:spPr>
      </p:pic>
      <p:pic>
        <p:nvPicPr>
          <p:cNvPr id="527" name="Рисунок 5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2706626"/>
            <a:ext cx="313945" cy="313945"/>
          </a:xfrm>
          <a:prstGeom prst="rect">
            <a:avLst/>
          </a:prstGeom>
        </p:spPr>
      </p:pic>
      <p:pic>
        <p:nvPicPr>
          <p:cNvPr id="528" name="Рисунок 5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5661217"/>
            <a:ext cx="313945" cy="313945"/>
          </a:xfrm>
          <a:prstGeom prst="rect">
            <a:avLst/>
          </a:prstGeom>
        </p:spPr>
      </p:pic>
      <p:pic>
        <p:nvPicPr>
          <p:cNvPr id="529" name="Рисунок 5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99" y="8803083"/>
            <a:ext cx="426721" cy="249937"/>
          </a:xfrm>
          <a:prstGeom prst="rect">
            <a:avLst/>
          </a:prstGeom>
        </p:spPr>
      </p:pic>
      <p:pic>
        <p:nvPicPr>
          <p:cNvPr id="530" name="Рисунок 5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866" y="8803083"/>
            <a:ext cx="426721" cy="249937"/>
          </a:xfrm>
          <a:prstGeom prst="rect">
            <a:avLst/>
          </a:prstGeom>
        </p:spPr>
      </p:pic>
      <p:pic>
        <p:nvPicPr>
          <p:cNvPr id="534" name="Рисунок 5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22" y="8415545"/>
            <a:ext cx="426721" cy="249937"/>
          </a:xfrm>
          <a:prstGeom prst="rect">
            <a:avLst/>
          </a:prstGeom>
        </p:spPr>
      </p:pic>
      <p:pic>
        <p:nvPicPr>
          <p:cNvPr id="535" name="Рисунок 53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99" y="8415545"/>
            <a:ext cx="426721" cy="249937"/>
          </a:xfrm>
          <a:prstGeom prst="rect">
            <a:avLst/>
          </a:prstGeom>
        </p:spPr>
      </p:pic>
      <p:pic>
        <p:nvPicPr>
          <p:cNvPr id="536" name="Рисунок 5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9866" y="8415545"/>
            <a:ext cx="426721" cy="249937"/>
          </a:xfrm>
          <a:prstGeom prst="rect">
            <a:avLst/>
          </a:prstGeom>
        </p:spPr>
      </p:pic>
      <p:pic>
        <p:nvPicPr>
          <p:cNvPr id="537" name="Рисунок 53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516" y="8415545"/>
            <a:ext cx="426721" cy="249937"/>
          </a:xfrm>
          <a:prstGeom prst="rect">
            <a:avLst/>
          </a:prstGeom>
        </p:spPr>
      </p:pic>
      <p:pic>
        <p:nvPicPr>
          <p:cNvPr id="538" name="Рисунок 53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22" y="8028798"/>
            <a:ext cx="426721" cy="249937"/>
          </a:xfrm>
          <a:prstGeom prst="rect">
            <a:avLst/>
          </a:prstGeom>
        </p:spPr>
      </p:pic>
      <p:pic>
        <p:nvPicPr>
          <p:cNvPr id="539" name="Рисунок 53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899" y="8028798"/>
            <a:ext cx="426721" cy="249937"/>
          </a:xfrm>
          <a:prstGeom prst="rect">
            <a:avLst/>
          </a:prstGeom>
        </p:spPr>
      </p:pic>
      <p:pic>
        <p:nvPicPr>
          <p:cNvPr id="540" name="Рисунок 53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239" y="8033335"/>
            <a:ext cx="426721" cy="249937"/>
          </a:xfrm>
          <a:prstGeom prst="rect">
            <a:avLst/>
          </a:prstGeom>
        </p:spPr>
      </p:pic>
      <p:pic>
        <p:nvPicPr>
          <p:cNvPr id="541" name="Рисунок 54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516" y="8028798"/>
            <a:ext cx="426721" cy="249937"/>
          </a:xfrm>
          <a:prstGeom prst="rect">
            <a:avLst/>
          </a:prstGeom>
        </p:spPr>
      </p:pic>
      <p:pic>
        <p:nvPicPr>
          <p:cNvPr id="542" name="Рисунок 54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516" y="8803083"/>
            <a:ext cx="426721" cy="249937"/>
          </a:xfrm>
          <a:prstGeom prst="rect">
            <a:avLst/>
          </a:prstGeom>
        </p:spPr>
      </p:pic>
      <p:sp>
        <p:nvSpPr>
          <p:cNvPr id="543" name="TextBox 542"/>
          <p:cNvSpPr txBox="1"/>
          <p:nvPr/>
        </p:nvSpPr>
        <p:spPr>
          <a:xfrm>
            <a:off x="1576717" y="162124"/>
            <a:ext cx="37160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Michel </a:t>
            </a:r>
            <a:r>
              <a:rPr lang="en-US" sz="4000" b="1" dirty="0" smtClean="0">
                <a:solidFill>
                  <a:srgbClr val="14274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</a:t>
            </a:r>
            <a:endParaRPr lang="ru-RU" sz="4000" b="1" dirty="0">
              <a:solidFill>
                <a:srgbClr val="14274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44" name="Рисунок 54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6195813"/>
            <a:ext cx="313945" cy="313945"/>
          </a:xfrm>
          <a:prstGeom prst="rect">
            <a:avLst/>
          </a:prstGeom>
        </p:spPr>
      </p:pic>
      <p:pic>
        <p:nvPicPr>
          <p:cNvPr id="545" name="Рисунок 54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99" y="6730409"/>
            <a:ext cx="313945" cy="313945"/>
          </a:xfrm>
          <a:prstGeom prst="rect">
            <a:avLst/>
          </a:prstGeom>
        </p:spPr>
      </p:pic>
      <p:pic>
        <p:nvPicPr>
          <p:cNvPr id="546" name="Рисунок 545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0" y="7265003"/>
            <a:ext cx="313945" cy="313945"/>
          </a:xfrm>
          <a:prstGeom prst="rect">
            <a:avLst/>
          </a:prstGeom>
        </p:spPr>
      </p:pic>
      <p:sp>
        <p:nvSpPr>
          <p:cNvPr id="549" name="Прямоугольник 548"/>
          <p:cNvSpPr/>
          <p:nvPr/>
        </p:nvSpPr>
        <p:spPr>
          <a:xfrm>
            <a:off x="665999" y="6229674"/>
            <a:ext cx="5709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>
                <a:solidFill>
                  <a:schemeClr val="bg1"/>
                </a:solidFill>
              </a:rPr>
              <a:t>michelj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50" name="Прямоугольник 549"/>
          <p:cNvSpPr/>
          <p:nvPr/>
        </p:nvSpPr>
        <p:spPr>
          <a:xfrm>
            <a:off x="665999" y="6755602"/>
            <a:ext cx="64312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bg1"/>
                </a:solidFill>
              </a:rPr>
              <a:t>Michelj</a:t>
            </a:r>
            <a:r>
              <a:rPr lang="en-US" sz="1000" b="1" dirty="0" smtClean="0">
                <a:solidFill>
                  <a:schemeClr val="bg1"/>
                </a:solidFill>
              </a:rPr>
              <a:t>+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51" name="Прямоугольник 550"/>
          <p:cNvSpPr/>
          <p:nvPr/>
        </p:nvSpPr>
        <p:spPr>
          <a:xfrm>
            <a:off x="665999" y="7281528"/>
            <a:ext cx="8996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michelj75012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552" name="Прямоугольник 551"/>
          <p:cNvSpPr/>
          <p:nvPr/>
        </p:nvSpPr>
        <p:spPr>
          <a:xfrm>
            <a:off x="2340471" y="954212"/>
            <a:ext cx="2952328" cy="84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5000"/>
              </a:lnSpc>
            </a:pPr>
            <a:r>
              <a:rPr lang="fr-FR" sz="1000" dirty="0">
                <a:solidFill>
                  <a:srgbClr val="14274C"/>
                </a:solidFill>
              </a:rPr>
              <a:t>Lorem </a:t>
            </a:r>
            <a:r>
              <a:rPr lang="fr-FR" sz="1000" dirty="0" err="1">
                <a:solidFill>
                  <a:srgbClr val="14274C"/>
                </a:solidFill>
              </a:rPr>
              <a:t>ipsum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dolor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sit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amet</a:t>
            </a:r>
            <a:r>
              <a:rPr lang="fr-FR" sz="1000" dirty="0">
                <a:solidFill>
                  <a:srgbClr val="14274C"/>
                </a:solidFill>
              </a:rPr>
              <a:t>, </a:t>
            </a:r>
            <a:r>
              <a:rPr lang="fr-FR" sz="1000" dirty="0" err="1">
                <a:solidFill>
                  <a:srgbClr val="14274C"/>
                </a:solidFill>
              </a:rPr>
              <a:t>consectetur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adipiscing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elit</a:t>
            </a:r>
            <a:r>
              <a:rPr lang="fr-FR" sz="1000" dirty="0">
                <a:solidFill>
                  <a:srgbClr val="14274C"/>
                </a:solidFill>
              </a:rPr>
              <a:t>. </a:t>
            </a:r>
            <a:r>
              <a:rPr lang="fr-FR" sz="1000" dirty="0" err="1">
                <a:solidFill>
                  <a:srgbClr val="14274C"/>
                </a:solidFill>
              </a:rPr>
              <a:t>Morbi</a:t>
            </a:r>
            <a:r>
              <a:rPr lang="fr-FR" sz="1000" dirty="0">
                <a:solidFill>
                  <a:srgbClr val="14274C"/>
                </a:solidFill>
              </a:rPr>
              <a:t> tristique </a:t>
            </a:r>
            <a:r>
              <a:rPr lang="fr-FR" sz="1000" dirty="0" err="1">
                <a:solidFill>
                  <a:srgbClr val="14274C"/>
                </a:solidFill>
              </a:rPr>
              <a:t>sapien</a:t>
            </a:r>
            <a:r>
              <a:rPr lang="fr-FR" sz="1000" dirty="0">
                <a:solidFill>
                  <a:srgbClr val="14274C"/>
                </a:solidFill>
              </a:rPr>
              <a:t> nec </a:t>
            </a:r>
            <a:r>
              <a:rPr lang="fr-FR" sz="1000" dirty="0" err="1">
                <a:solidFill>
                  <a:srgbClr val="14274C"/>
                </a:solidFill>
              </a:rPr>
              <a:t>nulla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rutrum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imperdiet</a:t>
            </a:r>
            <a:r>
              <a:rPr lang="fr-FR" sz="1000" dirty="0">
                <a:solidFill>
                  <a:srgbClr val="14274C"/>
                </a:solidFill>
              </a:rPr>
              <a:t>. </a:t>
            </a:r>
            <a:r>
              <a:rPr lang="fr-FR" sz="1000" dirty="0" err="1">
                <a:solidFill>
                  <a:srgbClr val="14274C"/>
                </a:solidFill>
              </a:rPr>
              <a:t>Nullam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faucibus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augue</a:t>
            </a:r>
            <a:r>
              <a:rPr lang="fr-FR" sz="1000" dirty="0">
                <a:solidFill>
                  <a:srgbClr val="14274C"/>
                </a:solidFill>
              </a:rPr>
              <a:t> id </a:t>
            </a:r>
            <a:r>
              <a:rPr lang="fr-FR" sz="1000" dirty="0" err="1">
                <a:solidFill>
                  <a:srgbClr val="14274C"/>
                </a:solidFill>
              </a:rPr>
              <a:t>velit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luctus</a:t>
            </a:r>
            <a:r>
              <a:rPr lang="fr-FR" sz="1000" dirty="0">
                <a:solidFill>
                  <a:srgbClr val="14274C"/>
                </a:solidFill>
              </a:rPr>
              <a:t> </a:t>
            </a:r>
            <a:r>
              <a:rPr lang="fr-FR" sz="1000" dirty="0" err="1">
                <a:solidFill>
                  <a:srgbClr val="14274C"/>
                </a:solidFill>
              </a:rPr>
              <a:t>maximus</a:t>
            </a:r>
            <a:r>
              <a:rPr lang="fr-FR" sz="1000" dirty="0">
                <a:solidFill>
                  <a:srgbClr val="14274C"/>
                </a:solidFill>
              </a:rPr>
              <a:t>. </a:t>
            </a:r>
            <a:endParaRPr lang="ru-RU" sz="1000" dirty="0">
              <a:solidFill>
                <a:srgbClr val="14274C"/>
              </a:solidFill>
            </a:endParaRPr>
          </a:p>
        </p:txBody>
      </p:sp>
      <p:sp>
        <p:nvSpPr>
          <p:cNvPr id="553" name="TextBox 552"/>
          <p:cNvSpPr txBox="1"/>
          <p:nvPr/>
        </p:nvSpPr>
        <p:spPr>
          <a:xfrm>
            <a:off x="2700508" y="3876601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CARGO EXERCIDO </a:t>
            </a:r>
            <a:r>
              <a:rPr lang="en-US" sz="1050" b="1" dirty="0">
                <a:solidFill>
                  <a:srgbClr val="14274C"/>
                </a:solidFill>
                <a:cs typeface="Calibri"/>
              </a:rPr>
              <a:t>•</a:t>
            </a:r>
            <a:r>
              <a:rPr lang="en-US" sz="1050" b="1" dirty="0">
                <a:solidFill>
                  <a:srgbClr val="565752"/>
                </a:solidFill>
                <a:cs typeface="Calibri"/>
              </a:rPr>
              <a:t>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554" name="TextBox 553"/>
          <p:cNvSpPr txBox="1"/>
          <p:nvPr/>
        </p:nvSpPr>
        <p:spPr>
          <a:xfrm>
            <a:off x="2700508" y="5007695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CARGO EXERCIDO </a:t>
            </a:r>
            <a:r>
              <a:rPr lang="en-US" sz="1050" b="1" dirty="0">
                <a:solidFill>
                  <a:srgbClr val="14274C"/>
                </a:solidFill>
                <a:cs typeface="Calibri"/>
              </a:rPr>
              <a:t>•</a:t>
            </a:r>
            <a:r>
              <a:rPr lang="en-US" sz="1050" b="1" dirty="0">
                <a:solidFill>
                  <a:srgbClr val="565752"/>
                </a:solidFill>
                <a:cs typeface="Calibri"/>
              </a:rPr>
              <a:t>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555" name="TextBox 554"/>
          <p:cNvSpPr txBox="1"/>
          <p:nvPr/>
        </p:nvSpPr>
        <p:spPr>
          <a:xfrm>
            <a:off x="2700508" y="6138788"/>
            <a:ext cx="453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>
                <a:solidFill>
                  <a:srgbClr val="14274C"/>
                </a:solidFill>
              </a:rPr>
              <a:t>CARGO EXERCIDO </a:t>
            </a:r>
            <a:r>
              <a:rPr lang="en-US" sz="1050" b="1" dirty="0">
                <a:solidFill>
                  <a:srgbClr val="14274C"/>
                </a:solidFill>
                <a:cs typeface="Calibri"/>
              </a:rPr>
              <a:t>•</a:t>
            </a:r>
            <a:r>
              <a:rPr lang="en-US" sz="1050" b="1" dirty="0">
                <a:solidFill>
                  <a:srgbClr val="565752"/>
                </a:solidFill>
                <a:cs typeface="Calibri"/>
              </a:rPr>
              <a:t>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00" dirty="0" smtClean="0">
                <a:solidFill>
                  <a:srgbClr val="565752"/>
                </a:solidFill>
              </a:rPr>
              <a:t>Lorem </a:t>
            </a:r>
            <a:r>
              <a:rPr lang="en-US" sz="1000" dirty="0">
                <a:solidFill>
                  <a:srgbClr val="565752"/>
                </a:solidFill>
              </a:rPr>
              <a:t>ipsum dolor sit </a:t>
            </a:r>
            <a:r>
              <a:rPr lang="en-US" sz="1000" dirty="0" err="1">
                <a:solidFill>
                  <a:srgbClr val="565752"/>
                </a:solidFill>
              </a:rPr>
              <a:t>amet</a:t>
            </a:r>
            <a:r>
              <a:rPr lang="en-US" sz="1000" dirty="0">
                <a:solidFill>
                  <a:srgbClr val="565752"/>
                </a:solidFill>
              </a:rPr>
              <a:t>, </a:t>
            </a:r>
            <a:r>
              <a:rPr lang="en-US" sz="1000" dirty="0" err="1">
                <a:solidFill>
                  <a:srgbClr val="565752"/>
                </a:solidFill>
              </a:rPr>
              <a:t>consectetur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adipiscing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elit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Morbi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tristique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sapien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nec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nulla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rutrum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imperdiet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  <a:r>
              <a:rPr lang="en-US" sz="1000" dirty="0" err="1">
                <a:solidFill>
                  <a:srgbClr val="565752"/>
                </a:solidFill>
              </a:rPr>
              <a:t>Nullam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augue</a:t>
            </a:r>
            <a:r>
              <a:rPr lang="en-US" sz="1000" dirty="0">
                <a:solidFill>
                  <a:srgbClr val="565752"/>
                </a:solidFill>
              </a:rPr>
              <a:t> id </a:t>
            </a:r>
            <a:r>
              <a:rPr lang="en-US" sz="1000" dirty="0" err="1">
                <a:solidFill>
                  <a:srgbClr val="565752"/>
                </a:solidFill>
              </a:rPr>
              <a:t>velit</a:t>
            </a:r>
            <a:r>
              <a:rPr lang="en-US" sz="1000" dirty="0">
                <a:solidFill>
                  <a:srgbClr val="565752"/>
                </a:solidFill>
              </a:rPr>
              <a:t> </a:t>
            </a:r>
            <a:r>
              <a:rPr lang="en-US" sz="1000" dirty="0" err="1">
                <a:solidFill>
                  <a:srgbClr val="565752"/>
                </a:solidFill>
              </a:rPr>
              <a:t>luctus</a:t>
            </a:r>
            <a:r>
              <a:rPr lang="en-US" sz="1000" dirty="0">
                <a:solidFill>
                  <a:srgbClr val="565752"/>
                </a:solidFill>
              </a:rPr>
              <a:t> maximus. </a:t>
            </a:r>
            <a:r>
              <a:rPr lang="en-US" sz="1000" dirty="0" err="1">
                <a:solidFill>
                  <a:srgbClr val="565752"/>
                </a:solidFill>
              </a:rPr>
              <a:t>Interdum</a:t>
            </a:r>
            <a:r>
              <a:rPr lang="en-US" sz="1000" dirty="0">
                <a:solidFill>
                  <a:srgbClr val="565752"/>
                </a:solidFill>
              </a:rPr>
              <a:t> et </a:t>
            </a:r>
            <a:r>
              <a:rPr lang="en-US" sz="1000" dirty="0" err="1">
                <a:solidFill>
                  <a:srgbClr val="565752"/>
                </a:solidFill>
              </a:rPr>
              <a:t>malesuada</a:t>
            </a:r>
            <a:r>
              <a:rPr lang="en-US" sz="1000" dirty="0">
                <a:solidFill>
                  <a:srgbClr val="565752"/>
                </a:solidFill>
              </a:rPr>
              <a:t> fames ac ante ipsum </a:t>
            </a:r>
            <a:r>
              <a:rPr lang="en-US" sz="1000" dirty="0" err="1">
                <a:solidFill>
                  <a:srgbClr val="565752"/>
                </a:solidFill>
              </a:rPr>
              <a:t>primis</a:t>
            </a:r>
            <a:r>
              <a:rPr lang="en-US" sz="1000" dirty="0">
                <a:solidFill>
                  <a:srgbClr val="565752"/>
                </a:solidFill>
              </a:rPr>
              <a:t> in </a:t>
            </a:r>
            <a:r>
              <a:rPr lang="en-US" sz="1000" dirty="0" err="1">
                <a:solidFill>
                  <a:srgbClr val="565752"/>
                </a:solidFill>
              </a:rPr>
              <a:t>faucibus</a:t>
            </a:r>
            <a:r>
              <a:rPr lang="en-US" sz="10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559" name="Прямая соединительная линия 558"/>
          <p:cNvCxnSpPr>
            <a:stCxn id="563" idx="0"/>
            <a:endCxn id="562" idx="4"/>
          </p:cNvCxnSpPr>
          <p:nvPr/>
        </p:nvCxnSpPr>
        <p:spPr>
          <a:xfrm>
            <a:off x="2556494" y="2826420"/>
            <a:ext cx="0" cy="3477393"/>
          </a:xfrm>
          <a:prstGeom prst="line">
            <a:avLst/>
          </a:prstGeom>
          <a:ln w="19050">
            <a:solidFill>
              <a:srgbClr val="1427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0" name="Овал 559"/>
          <p:cNvSpPr/>
          <p:nvPr/>
        </p:nvSpPr>
        <p:spPr>
          <a:xfrm>
            <a:off x="2502494" y="3949551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1" name="Овал 560"/>
          <p:cNvSpPr/>
          <p:nvPr/>
        </p:nvSpPr>
        <p:spPr>
          <a:xfrm>
            <a:off x="2502494" y="5072682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2" name="Овал 561"/>
          <p:cNvSpPr/>
          <p:nvPr/>
        </p:nvSpPr>
        <p:spPr>
          <a:xfrm>
            <a:off x="2502494" y="6195813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3" name="Овал 562"/>
          <p:cNvSpPr/>
          <p:nvPr/>
        </p:nvSpPr>
        <p:spPr>
          <a:xfrm>
            <a:off x="2502494" y="2826420"/>
            <a:ext cx="108000" cy="108000"/>
          </a:xfrm>
          <a:prstGeom prst="ellipse">
            <a:avLst/>
          </a:prstGeom>
          <a:solidFill>
            <a:schemeClr val="bg1"/>
          </a:solidFill>
          <a:ln>
            <a:solidFill>
              <a:srgbClr val="1427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4" name="TextBox 563"/>
          <p:cNvSpPr txBox="1"/>
          <p:nvPr/>
        </p:nvSpPr>
        <p:spPr>
          <a:xfrm>
            <a:off x="6236548" y="2735845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 – 2016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5" name="TextBox 564"/>
          <p:cNvSpPr txBox="1"/>
          <p:nvPr/>
        </p:nvSpPr>
        <p:spPr>
          <a:xfrm>
            <a:off x="6236548" y="3876601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2014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6" name="TextBox 565"/>
          <p:cNvSpPr txBox="1"/>
          <p:nvPr/>
        </p:nvSpPr>
        <p:spPr>
          <a:xfrm>
            <a:off x="6236548" y="5007695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– 2012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6236548" y="6138788"/>
            <a:ext cx="928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– 2010 </a:t>
            </a:r>
            <a:endParaRPr lang="ru-RU" sz="11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69" name="Рисунок 56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02" y="2228275"/>
            <a:ext cx="252985" cy="252985"/>
          </a:xfrm>
          <a:prstGeom prst="rect">
            <a:avLst/>
          </a:prstGeom>
        </p:spPr>
      </p:pic>
      <p:sp>
        <p:nvSpPr>
          <p:cNvPr id="570" name="TextBox 569"/>
          <p:cNvSpPr txBox="1"/>
          <p:nvPr/>
        </p:nvSpPr>
        <p:spPr>
          <a:xfrm>
            <a:off x="2767594" y="2214000"/>
            <a:ext cx="10605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14274C"/>
                </a:solidFill>
              </a:rPr>
              <a:t>CRONOLOGIA</a:t>
            </a:r>
            <a:endParaRPr lang="ru-RU" sz="1200" b="1" dirty="0">
              <a:solidFill>
                <a:srgbClr val="14274C"/>
              </a:solidFill>
            </a:endParaRPr>
          </a:p>
        </p:txBody>
      </p:sp>
      <p:pic>
        <p:nvPicPr>
          <p:cNvPr id="572" name="Рисунок 571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01" y="7452455"/>
            <a:ext cx="252985" cy="252985"/>
          </a:xfrm>
          <a:prstGeom prst="rect">
            <a:avLst/>
          </a:prstGeom>
        </p:spPr>
      </p:pic>
      <p:sp>
        <p:nvSpPr>
          <p:cNvPr id="574" name="TextBox 573"/>
          <p:cNvSpPr txBox="1"/>
          <p:nvPr/>
        </p:nvSpPr>
        <p:spPr>
          <a:xfrm>
            <a:off x="2767594" y="7434000"/>
            <a:ext cx="1238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14274C"/>
                </a:solidFill>
              </a:rPr>
              <a:t>QUALIFICAÇÕES </a:t>
            </a:r>
            <a:endParaRPr lang="ru-RU" sz="1200" b="1" dirty="0">
              <a:solidFill>
                <a:srgbClr val="14274C"/>
              </a:solidFill>
            </a:endParaRPr>
          </a:p>
        </p:txBody>
      </p:sp>
      <p:sp>
        <p:nvSpPr>
          <p:cNvPr id="577" name="TextBox 576"/>
          <p:cNvSpPr txBox="1"/>
          <p:nvPr/>
        </p:nvSpPr>
        <p:spPr>
          <a:xfrm>
            <a:off x="2484620" y="7797657"/>
            <a:ext cx="13596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Criativo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Gerência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projetos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Contabilidade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Vendas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Logística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Relações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públicas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s-E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 </a:t>
            </a:r>
            <a:r>
              <a:rPr lang="es-E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qualidade</a:t>
            </a:r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s-E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Redes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sociais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8" name="Прямоугольник 577"/>
          <p:cNvSpPr/>
          <p:nvPr/>
        </p:nvSpPr>
        <p:spPr>
          <a:xfrm>
            <a:off x="3852640" y="7974798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9" name="Прямоугольник 578"/>
          <p:cNvSpPr/>
          <p:nvPr/>
        </p:nvSpPr>
        <p:spPr>
          <a:xfrm>
            <a:off x="4004852" y="7974798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0" name="Прямоугольник 579"/>
          <p:cNvSpPr/>
          <p:nvPr/>
        </p:nvSpPr>
        <p:spPr>
          <a:xfrm>
            <a:off x="4157064" y="7974798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1" name="Прямоугольник 580"/>
          <p:cNvSpPr/>
          <p:nvPr/>
        </p:nvSpPr>
        <p:spPr>
          <a:xfrm>
            <a:off x="4309276" y="7974798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2" name="Прямоугольник 581"/>
          <p:cNvSpPr/>
          <p:nvPr/>
        </p:nvSpPr>
        <p:spPr>
          <a:xfrm>
            <a:off x="4461488" y="7974798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3" name="Прямоугольник 582"/>
          <p:cNvSpPr/>
          <p:nvPr/>
        </p:nvSpPr>
        <p:spPr>
          <a:xfrm>
            <a:off x="4613700" y="7974798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4" name="Прямоугольник 583"/>
          <p:cNvSpPr/>
          <p:nvPr/>
        </p:nvSpPr>
        <p:spPr>
          <a:xfrm>
            <a:off x="4765913" y="7974798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9" name="Прямоугольник 588"/>
          <p:cNvSpPr/>
          <p:nvPr/>
        </p:nvSpPr>
        <p:spPr>
          <a:xfrm>
            <a:off x="3852639" y="8280684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0" name="Прямоугольник 589"/>
          <p:cNvSpPr/>
          <p:nvPr/>
        </p:nvSpPr>
        <p:spPr>
          <a:xfrm>
            <a:off x="4004851" y="8280684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1" name="Прямоугольник 590"/>
          <p:cNvSpPr/>
          <p:nvPr/>
        </p:nvSpPr>
        <p:spPr>
          <a:xfrm>
            <a:off x="4157063" y="8280684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2" name="Прямоугольник 591"/>
          <p:cNvSpPr/>
          <p:nvPr/>
        </p:nvSpPr>
        <p:spPr>
          <a:xfrm>
            <a:off x="4309275" y="8280684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3" name="Прямоугольник 592"/>
          <p:cNvSpPr/>
          <p:nvPr/>
        </p:nvSpPr>
        <p:spPr>
          <a:xfrm>
            <a:off x="4461487" y="8280684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4" name="Прямоугольник 593"/>
          <p:cNvSpPr/>
          <p:nvPr/>
        </p:nvSpPr>
        <p:spPr>
          <a:xfrm>
            <a:off x="4613699" y="8280684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5" name="Прямоугольник 594"/>
          <p:cNvSpPr/>
          <p:nvPr/>
        </p:nvSpPr>
        <p:spPr>
          <a:xfrm>
            <a:off x="4765912" y="8280684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7" name="Прямоугольник 596"/>
          <p:cNvSpPr/>
          <p:nvPr/>
        </p:nvSpPr>
        <p:spPr>
          <a:xfrm>
            <a:off x="3852827" y="8586570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8" name="Прямоугольник 597"/>
          <p:cNvSpPr/>
          <p:nvPr/>
        </p:nvSpPr>
        <p:spPr>
          <a:xfrm>
            <a:off x="4005039" y="8586570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9" name="Прямоугольник 598"/>
          <p:cNvSpPr/>
          <p:nvPr/>
        </p:nvSpPr>
        <p:spPr>
          <a:xfrm>
            <a:off x="4157251" y="8586570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0" name="Прямоугольник 599"/>
          <p:cNvSpPr/>
          <p:nvPr/>
        </p:nvSpPr>
        <p:spPr>
          <a:xfrm>
            <a:off x="4309463" y="8586570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1" name="Прямоугольник 600"/>
          <p:cNvSpPr/>
          <p:nvPr/>
        </p:nvSpPr>
        <p:spPr>
          <a:xfrm>
            <a:off x="4461675" y="8586570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2" name="Прямоугольник 601"/>
          <p:cNvSpPr/>
          <p:nvPr/>
        </p:nvSpPr>
        <p:spPr>
          <a:xfrm>
            <a:off x="4613887" y="8586570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3" name="Прямоугольник 602"/>
          <p:cNvSpPr/>
          <p:nvPr/>
        </p:nvSpPr>
        <p:spPr>
          <a:xfrm>
            <a:off x="4766100" y="8586570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5" name="Прямоугольник 604"/>
          <p:cNvSpPr/>
          <p:nvPr/>
        </p:nvSpPr>
        <p:spPr>
          <a:xfrm>
            <a:off x="3852640" y="8892456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6" name="Прямоугольник 605"/>
          <p:cNvSpPr/>
          <p:nvPr/>
        </p:nvSpPr>
        <p:spPr>
          <a:xfrm>
            <a:off x="4004852" y="8892456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7" name="Прямоугольник 606"/>
          <p:cNvSpPr/>
          <p:nvPr/>
        </p:nvSpPr>
        <p:spPr>
          <a:xfrm>
            <a:off x="4157064" y="8892456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8" name="Прямоугольник 607"/>
          <p:cNvSpPr/>
          <p:nvPr/>
        </p:nvSpPr>
        <p:spPr>
          <a:xfrm>
            <a:off x="4309276" y="8892456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9" name="Прямоугольник 608"/>
          <p:cNvSpPr/>
          <p:nvPr/>
        </p:nvSpPr>
        <p:spPr>
          <a:xfrm>
            <a:off x="4461488" y="8892456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0" name="Прямоугольник 609"/>
          <p:cNvSpPr/>
          <p:nvPr/>
        </p:nvSpPr>
        <p:spPr>
          <a:xfrm>
            <a:off x="4613700" y="8892456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1" name="Прямоугольник 610"/>
          <p:cNvSpPr/>
          <p:nvPr/>
        </p:nvSpPr>
        <p:spPr>
          <a:xfrm>
            <a:off x="4765913" y="8892456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3" name="Прямоугольник 612"/>
          <p:cNvSpPr/>
          <p:nvPr/>
        </p:nvSpPr>
        <p:spPr>
          <a:xfrm>
            <a:off x="3852640" y="9198342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" name="Прямоугольник 613"/>
          <p:cNvSpPr/>
          <p:nvPr/>
        </p:nvSpPr>
        <p:spPr>
          <a:xfrm>
            <a:off x="4004852" y="9198342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5" name="Прямоугольник 614"/>
          <p:cNvSpPr/>
          <p:nvPr/>
        </p:nvSpPr>
        <p:spPr>
          <a:xfrm>
            <a:off x="4157064" y="9198342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6" name="Прямоугольник 615"/>
          <p:cNvSpPr/>
          <p:nvPr/>
        </p:nvSpPr>
        <p:spPr>
          <a:xfrm>
            <a:off x="4309276" y="9198342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7" name="Прямоугольник 616"/>
          <p:cNvSpPr/>
          <p:nvPr/>
        </p:nvSpPr>
        <p:spPr>
          <a:xfrm>
            <a:off x="4461488" y="9198342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8" name="Прямоугольник 617"/>
          <p:cNvSpPr/>
          <p:nvPr/>
        </p:nvSpPr>
        <p:spPr>
          <a:xfrm>
            <a:off x="4613700" y="9198342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9" name="Прямоугольник 618"/>
          <p:cNvSpPr/>
          <p:nvPr/>
        </p:nvSpPr>
        <p:spPr>
          <a:xfrm>
            <a:off x="4765913" y="9198342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1" name="Прямоугольник 620"/>
          <p:cNvSpPr/>
          <p:nvPr/>
        </p:nvSpPr>
        <p:spPr>
          <a:xfrm>
            <a:off x="3852827" y="9504228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2" name="Прямоугольник 621"/>
          <p:cNvSpPr/>
          <p:nvPr/>
        </p:nvSpPr>
        <p:spPr>
          <a:xfrm>
            <a:off x="4005039" y="9504228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3" name="Прямоугольник 622"/>
          <p:cNvSpPr/>
          <p:nvPr/>
        </p:nvSpPr>
        <p:spPr>
          <a:xfrm>
            <a:off x="4157251" y="9504228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4" name="Прямоугольник 623"/>
          <p:cNvSpPr/>
          <p:nvPr/>
        </p:nvSpPr>
        <p:spPr>
          <a:xfrm>
            <a:off x="4309463" y="9504228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5" name="Прямоугольник 624"/>
          <p:cNvSpPr/>
          <p:nvPr/>
        </p:nvSpPr>
        <p:spPr>
          <a:xfrm>
            <a:off x="4461675" y="9504228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6" name="Прямоугольник 625"/>
          <p:cNvSpPr/>
          <p:nvPr/>
        </p:nvSpPr>
        <p:spPr>
          <a:xfrm>
            <a:off x="4613887" y="9504228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7" name="Прямоугольник 626"/>
          <p:cNvSpPr/>
          <p:nvPr/>
        </p:nvSpPr>
        <p:spPr>
          <a:xfrm>
            <a:off x="4766100" y="9504228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9" name="Прямоугольник 628"/>
          <p:cNvSpPr/>
          <p:nvPr/>
        </p:nvSpPr>
        <p:spPr>
          <a:xfrm>
            <a:off x="3852827" y="9810114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0" name="Прямоугольник 629"/>
          <p:cNvSpPr/>
          <p:nvPr/>
        </p:nvSpPr>
        <p:spPr>
          <a:xfrm>
            <a:off x="4005039" y="9810114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1" name="Прямоугольник 630"/>
          <p:cNvSpPr/>
          <p:nvPr/>
        </p:nvSpPr>
        <p:spPr>
          <a:xfrm>
            <a:off x="4157251" y="9810114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2" name="Прямоугольник 631"/>
          <p:cNvSpPr/>
          <p:nvPr/>
        </p:nvSpPr>
        <p:spPr>
          <a:xfrm>
            <a:off x="4309463" y="9810114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3" name="Прямоугольник 632"/>
          <p:cNvSpPr/>
          <p:nvPr/>
        </p:nvSpPr>
        <p:spPr>
          <a:xfrm>
            <a:off x="4461675" y="9810114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4" name="Прямоугольник 633"/>
          <p:cNvSpPr/>
          <p:nvPr/>
        </p:nvSpPr>
        <p:spPr>
          <a:xfrm>
            <a:off x="4613887" y="9810114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5" name="Прямоугольник 634"/>
          <p:cNvSpPr/>
          <p:nvPr/>
        </p:nvSpPr>
        <p:spPr>
          <a:xfrm>
            <a:off x="4766100" y="9810114"/>
            <a:ext cx="108000" cy="108000"/>
          </a:xfrm>
          <a:prstGeom prst="rect">
            <a:avLst/>
          </a:prstGeom>
          <a:solidFill>
            <a:srgbClr val="14274C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7" name="Прямоугольник 636"/>
          <p:cNvSpPr/>
          <p:nvPr/>
        </p:nvSpPr>
        <p:spPr>
          <a:xfrm>
            <a:off x="3852640" y="10116000"/>
            <a:ext cx="108000" cy="108000"/>
          </a:xfrm>
          <a:prstGeom prst="rect">
            <a:avLst/>
          </a:prstGeom>
          <a:solidFill>
            <a:srgbClr val="14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8" name="Прямоугольник 637"/>
          <p:cNvSpPr/>
          <p:nvPr/>
        </p:nvSpPr>
        <p:spPr>
          <a:xfrm>
            <a:off x="4004852" y="10116000"/>
            <a:ext cx="108000" cy="108000"/>
          </a:xfrm>
          <a:prstGeom prst="rect">
            <a:avLst/>
          </a:prstGeom>
          <a:solidFill>
            <a:srgbClr val="14274C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9" name="Прямоугольник 638"/>
          <p:cNvSpPr/>
          <p:nvPr/>
        </p:nvSpPr>
        <p:spPr>
          <a:xfrm>
            <a:off x="4157064" y="10116000"/>
            <a:ext cx="108000" cy="108000"/>
          </a:xfrm>
          <a:prstGeom prst="rect">
            <a:avLst/>
          </a:prstGeom>
          <a:solidFill>
            <a:srgbClr val="14274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0" name="Прямоугольник 639"/>
          <p:cNvSpPr/>
          <p:nvPr/>
        </p:nvSpPr>
        <p:spPr>
          <a:xfrm>
            <a:off x="4309276" y="10116000"/>
            <a:ext cx="108000" cy="108000"/>
          </a:xfrm>
          <a:prstGeom prst="rect">
            <a:avLst/>
          </a:prstGeom>
          <a:solidFill>
            <a:srgbClr val="14274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1" name="Прямоугольник 640"/>
          <p:cNvSpPr/>
          <p:nvPr/>
        </p:nvSpPr>
        <p:spPr>
          <a:xfrm>
            <a:off x="4461488" y="10116000"/>
            <a:ext cx="108000" cy="108000"/>
          </a:xfrm>
          <a:prstGeom prst="rect">
            <a:avLst/>
          </a:prstGeom>
          <a:solidFill>
            <a:srgbClr val="14274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2" name="Прямоугольник 641"/>
          <p:cNvSpPr/>
          <p:nvPr/>
        </p:nvSpPr>
        <p:spPr>
          <a:xfrm>
            <a:off x="4613700" y="10116000"/>
            <a:ext cx="108000" cy="108000"/>
          </a:xfrm>
          <a:prstGeom prst="rect">
            <a:avLst/>
          </a:prstGeom>
          <a:solidFill>
            <a:srgbClr val="14274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3" name="Прямоугольник 642"/>
          <p:cNvSpPr/>
          <p:nvPr/>
        </p:nvSpPr>
        <p:spPr>
          <a:xfrm>
            <a:off x="4765913" y="10116000"/>
            <a:ext cx="108000" cy="108000"/>
          </a:xfrm>
          <a:prstGeom prst="rect">
            <a:avLst/>
          </a:prstGeom>
          <a:solidFill>
            <a:srgbClr val="14274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4" name="Рисунок 643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05" y="9331417"/>
            <a:ext cx="252985" cy="252985"/>
          </a:xfrm>
          <a:prstGeom prst="rect">
            <a:avLst/>
          </a:prstGeom>
        </p:spPr>
      </p:pic>
      <p:sp>
        <p:nvSpPr>
          <p:cNvPr id="645" name="TextBox 644"/>
          <p:cNvSpPr txBox="1"/>
          <p:nvPr/>
        </p:nvSpPr>
        <p:spPr>
          <a:xfrm>
            <a:off x="5652839" y="9319409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14274C"/>
                </a:solidFill>
              </a:rPr>
              <a:t>IDIOMAS</a:t>
            </a:r>
            <a:endParaRPr lang="ru-RU" sz="1200" b="1" dirty="0">
              <a:solidFill>
                <a:srgbClr val="14274C"/>
              </a:solidFill>
            </a:endParaRPr>
          </a:p>
        </p:txBody>
      </p:sp>
      <p:grpSp>
        <p:nvGrpSpPr>
          <p:cNvPr id="649" name="Группа 648"/>
          <p:cNvGrpSpPr/>
          <p:nvPr/>
        </p:nvGrpSpPr>
        <p:grpSpPr>
          <a:xfrm>
            <a:off x="5306360" y="9812675"/>
            <a:ext cx="585417" cy="502577"/>
            <a:chOff x="5506810" y="9667423"/>
            <a:chExt cx="585417" cy="502577"/>
          </a:xfrm>
        </p:grpSpPr>
        <p:pic>
          <p:nvPicPr>
            <p:cNvPr id="533" name="Рисунок 532"/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158" y="9667423"/>
              <a:ext cx="426721" cy="249937"/>
            </a:xfrm>
            <a:prstGeom prst="rect">
              <a:avLst/>
            </a:prstGeom>
          </p:spPr>
        </p:pic>
        <p:sp>
          <p:nvSpPr>
            <p:cNvPr id="646" name="TextBox 645"/>
            <p:cNvSpPr txBox="1"/>
            <p:nvPr/>
          </p:nvSpPr>
          <p:spPr>
            <a:xfrm>
              <a:off x="5506810" y="9923779"/>
              <a:ext cx="5854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Francês</a:t>
              </a:r>
              <a:endPara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47" name="TextBox 646"/>
          <p:cNvSpPr txBox="1"/>
          <p:nvPr/>
        </p:nvSpPr>
        <p:spPr>
          <a:xfrm>
            <a:off x="6025933" y="10063366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Inglês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51" name="Группа 650"/>
          <p:cNvGrpSpPr/>
          <p:nvPr/>
        </p:nvGrpSpPr>
        <p:grpSpPr>
          <a:xfrm>
            <a:off x="6638647" y="9810114"/>
            <a:ext cx="670376" cy="497155"/>
            <a:chOff x="6616458" y="9667180"/>
            <a:chExt cx="670376" cy="497155"/>
          </a:xfrm>
        </p:grpSpPr>
        <p:pic>
          <p:nvPicPr>
            <p:cNvPr id="531" name="Рисунок 530"/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8286" y="9667180"/>
              <a:ext cx="426721" cy="249937"/>
            </a:xfrm>
            <a:prstGeom prst="rect">
              <a:avLst/>
            </a:prstGeom>
          </p:spPr>
        </p:pic>
        <p:sp>
          <p:nvSpPr>
            <p:cNvPr id="648" name="TextBox 647"/>
            <p:cNvSpPr txBox="1"/>
            <p:nvPr/>
          </p:nvSpPr>
          <p:spPr>
            <a:xfrm>
              <a:off x="6616458" y="9918114"/>
              <a:ext cx="6703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Holandês</a:t>
              </a:r>
              <a:endPara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53" name="Рисунок 652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621" y="8803083"/>
            <a:ext cx="426721" cy="249937"/>
          </a:xfrm>
          <a:prstGeom prst="rect">
            <a:avLst/>
          </a:prstGeom>
        </p:spPr>
      </p:pic>
      <p:pic>
        <p:nvPicPr>
          <p:cNvPr id="654" name="Рисунок 653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405" y="7446006"/>
            <a:ext cx="252985" cy="252985"/>
          </a:xfrm>
          <a:prstGeom prst="rect">
            <a:avLst/>
          </a:prstGeom>
        </p:spPr>
      </p:pic>
      <p:sp>
        <p:nvSpPr>
          <p:cNvPr id="655" name="TextBox 654"/>
          <p:cNvSpPr txBox="1"/>
          <p:nvPr/>
        </p:nvSpPr>
        <p:spPr>
          <a:xfrm>
            <a:off x="5724847" y="7440448"/>
            <a:ext cx="1096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14274C"/>
                </a:solidFill>
              </a:rPr>
              <a:t>INFORMÁTICA</a:t>
            </a:r>
            <a:endParaRPr lang="ru-RU" sz="1200" b="1" dirty="0">
              <a:solidFill>
                <a:srgbClr val="14274C"/>
              </a:solidFill>
            </a:endParaRPr>
          </a:p>
        </p:txBody>
      </p:sp>
      <p:sp>
        <p:nvSpPr>
          <p:cNvPr id="657" name="TextBox 656"/>
          <p:cNvSpPr txBox="1"/>
          <p:nvPr/>
        </p:nvSpPr>
        <p:spPr>
          <a:xfrm>
            <a:off x="5234593" y="7797657"/>
            <a:ext cx="10663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PC / Mac</a:t>
            </a:r>
          </a:p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Office</a:t>
            </a:r>
          </a:p>
          <a:p>
            <a:pPr>
              <a:lnSpc>
                <a:spcPct val="200000"/>
              </a:lnSpc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AdWords</a:t>
            </a:r>
          </a:p>
          <a:p>
            <a:pPr>
              <a:lnSpc>
                <a:spcPct val="200000"/>
              </a:lnSpc>
            </a:pP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Wordpress</a:t>
            </a:r>
            <a:endParaRPr lang="en-US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350441" y="8555440"/>
            <a:ext cx="792088" cy="164592"/>
            <a:chOff x="6350441" y="8550456"/>
            <a:chExt cx="792088" cy="164592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8550456"/>
              <a:ext cx="106680" cy="164592"/>
            </a:xfrm>
            <a:prstGeom prst="rect">
              <a:avLst/>
            </a:prstGeom>
          </p:spPr>
        </p:pic>
        <p:pic>
          <p:nvPicPr>
            <p:cNvPr id="146" name="Рисунок 145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8550456"/>
              <a:ext cx="106680" cy="164592"/>
            </a:xfrm>
            <a:prstGeom prst="rect">
              <a:avLst/>
            </a:prstGeom>
          </p:spPr>
        </p:pic>
        <p:pic>
          <p:nvPicPr>
            <p:cNvPr id="147" name="Рисунок 146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8550456"/>
              <a:ext cx="106680" cy="164592"/>
            </a:xfrm>
            <a:prstGeom prst="rect">
              <a:avLst/>
            </a:prstGeom>
          </p:spPr>
        </p:pic>
        <p:pic>
          <p:nvPicPr>
            <p:cNvPr id="148" name="Рисунок 147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497" y="8550456"/>
              <a:ext cx="106680" cy="164592"/>
            </a:xfrm>
            <a:prstGeom prst="rect">
              <a:avLst/>
            </a:prstGeom>
          </p:spPr>
        </p:pic>
        <p:pic>
          <p:nvPicPr>
            <p:cNvPr id="149" name="Рисунок 148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49" y="8550456"/>
              <a:ext cx="106680" cy="164592"/>
            </a:xfrm>
            <a:prstGeom prst="rect">
              <a:avLst/>
            </a:prstGeom>
          </p:spPr>
        </p:pic>
      </p:grpSp>
      <p:grpSp>
        <p:nvGrpSpPr>
          <p:cNvPr id="6" name="Группа 5"/>
          <p:cNvGrpSpPr/>
          <p:nvPr/>
        </p:nvGrpSpPr>
        <p:grpSpPr>
          <a:xfrm>
            <a:off x="6350441" y="7938000"/>
            <a:ext cx="792088" cy="164592"/>
            <a:chOff x="6350441" y="7923048"/>
            <a:chExt cx="792088" cy="164592"/>
          </a:xfrm>
        </p:grpSpPr>
        <p:pic>
          <p:nvPicPr>
            <p:cNvPr id="154" name="Рисунок 153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7923048"/>
              <a:ext cx="106680" cy="164592"/>
            </a:xfrm>
            <a:prstGeom prst="rect">
              <a:avLst/>
            </a:prstGeom>
          </p:spPr>
        </p:pic>
        <p:pic>
          <p:nvPicPr>
            <p:cNvPr id="155" name="Рисунок 154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7923048"/>
              <a:ext cx="106680" cy="164592"/>
            </a:xfrm>
            <a:prstGeom prst="rect">
              <a:avLst/>
            </a:prstGeom>
          </p:spPr>
        </p:pic>
        <p:pic>
          <p:nvPicPr>
            <p:cNvPr id="156" name="Рисунок 155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7923048"/>
              <a:ext cx="106680" cy="164592"/>
            </a:xfrm>
            <a:prstGeom prst="rect">
              <a:avLst/>
            </a:prstGeom>
          </p:spPr>
        </p:pic>
        <p:pic>
          <p:nvPicPr>
            <p:cNvPr id="157" name="Рисунок 156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497" y="7923048"/>
              <a:ext cx="106680" cy="164592"/>
            </a:xfrm>
            <a:prstGeom prst="rect">
              <a:avLst/>
            </a:prstGeom>
          </p:spPr>
        </p:pic>
        <p:pic>
          <p:nvPicPr>
            <p:cNvPr id="158" name="Рисунок 157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5849" y="7923048"/>
              <a:ext cx="106680" cy="164592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6350441" y="8246720"/>
            <a:ext cx="620736" cy="164592"/>
            <a:chOff x="6350441" y="8236752"/>
            <a:chExt cx="620736" cy="164592"/>
          </a:xfrm>
        </p:grpSpPr>
        <p:pic>
          <p:nvPicPr>
            <p:cNvPr id="160" name="Рисунок 159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8236752"/>
              <a:ext cx="106680" cy="164592"/>
            </a:xfrm>
            <a:prstGeom prst="rect">
              <a:avLst/>
            </a:prstGeom>
          </p:spPr>
        </p:pic>
        <p:pic>
          <p:nvPicPr>
            <p:cNvPr id="161" name="Рисунок 160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8236752"/>
              <a:ext cx="106680" cy="164592"/>
            </a:xfrm>
            <a:prstGeom prst="rect">
              <a:avLst/>
            </a:prstGeom>
          </p:spPr>
        </p:pic>
        <p:pic>
          <p:nvPicPr>
            <p:cNvPr id="162" name="Рисунок 161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8236752"/>
              <a:ext cx="106680" cy="164592"/>
            </a:xfrm>
            <a:prstGeom prst="rect">
              <a:avLst/>
            </a:prstGeom>
          </p:spPr>
        </p:pic>
        <p:pic>
          <p:nvPicPr>
            <p:cNvPr id="163" name="Рисунок 162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4497" y="8236752"/>
              <a:ext cx="106680" cy="164592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6350441" y="8864160"/>
            <a:ext cx="449384" cy="164592"/>
            <a:chOff x="6350441" y="8864160"/>
            <a:chExt cx="449384" cy="164592"/>
          </a:xfrm>
        </p:grpSpPr>
        <p:pic>
          <p:nvPicPr>
            <p:cNvPr id="166" name="Рисунок 165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0441" y="8864160"/>
              <a:ext cx="106680" cy="164592"/>
            </a:xfrm>
            <a:prstGeom prst="rect">
              <a:avLst/>
            </a:prstGeom>
          </p:spPr>
        </p:pic>
        <p:pic>
          <p:nvPicPr>
            <p:cNvPr id="167" name="Рисунок 166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1793" y="8864160"/>
              <a:ext cx="106680" cy="164592"/>
            </a:xfrm>
            <a:prstGeom prst="rect">
              <a:avLst/>
            </a:prstGeom>
          </p:spPr>
        </p:pic>
        <p:pic>
          <p:nvPicPr>
            <p:cNvPr id="168" name="Рисунок 167"/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3145" y="8864160"/>
              <a:ext cx="106680" cy="164592"/>
            </a:xfrm>
            <a:prstGeom prst="rect">
              <a:avLst/>
            </a:prstGeom>
          </p:spPr>
        </p:pic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816" y="332592"/>
            <a:ext cx="2157607" cy="1440101"/>
          </a:xfrm>
          <a:prstGeom prst="rect">
            <a:avLst/>
          </a:prstGeom>
          <a:ln>
            <a:solidFill>
              <a:srgbClr val="14274C"/>
            </a:solidFill>
          </a:ln>
        </p:spPr>
      </p:pic>
      <p:pic>
        <p:nvPicPr>
          <p:cNvPr id="151" name="Рисунок 54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214" y="9806085"/>
            <a:ext cx="426721" cy="24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251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75</cp:revision>
  <dcterms:created xsi:type="dcterms:W3CDTF">2016-06-23T12:34:36Z</dcterms:created>
  <dcterms:modified xsi:type="dcterms:W3CDTF">2019-01-08T13:22:13Z</dcterms:modified>
</cp:coreProperties>
</file>