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E9B"/>
    <a:srgbClr val="3EC6C6"/>
    <a:srgbClr val="8BDFDD"/>
    <a:srgbClr val="6CD6D4"/>
    <a:srgbClr val="78C363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/>
    <p:restoredTop sz="94668"/>
  </p:normalViewPr>
  <p:slideViewPr>
    <p:cSldViewPr>
      <p:cViewPr>
        <p:scale>
          <a:sx n="89" d="100"/>
          <a:sy n="89" d="100"/>
        </p:scale>
        <p:origin x="1410" y="-290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5292799" y="306140"/>
            <a:ext cx="2016008" cy="2016008"/>
          </a:xfrm>
          <a:prstGeom prst="rect">
            <a:avLst/>
          </a:prstGeom>
          <a:solidFill>
            <a:srgbClr val="3EC6C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-4557" y="0"/>
            <a:ext cx="904868" cy="10693400"/>
            <a:chOff x="-4557" y="0"/>
            <a:chExt cx="904868" cy="106934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900311" cy="6193258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5" y="97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449989" y="102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311" y="93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-2284" y="88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445443" y="84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-4557" y="79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447716" y="75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-4557" y="70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45443" y="66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-4557" y="61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 rot="16200000">
            <a:off x="-1861727" y="1984611"/>
            <a:ext cx="458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Vincent DUMONT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088810" y="9595172"/>
            <a:ext cx="6209953" cy="0"/>
          </a:xfrm>
          <a:prstGeom prst="line">
            <a:avLst/>
          </a:prstGeom>
          <a:ln w="19050">
            <a:solidFill>
              <a:srgbClr val="2D9E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047026" y="4456389"/>
            <a:ext cx="6228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3636615" y="3324504"/>
            <a:ext cx="2522124" cy="1423590"/>
            <a:chOff x="4140671" y="2860045"/>
            <a:chExt cx="2522124" cy="1423590"/>
          </a:xfrm>
        </p:grpSpPr>
        <p:grpSp>
          <p:nvGrpSpPr>
            <p:cNvPr id="131" name="Группа 130"/>
            <p:cNvGrpSpPr/>
            <p:nvPr/>
          </p:nvGrpSpPr>
          <p:grpSpPr>
            <a:xfrm>
              <a:off x="4238195" y="2860045"/>
              <a:ext cx="2424600" cy="1177087"/>
              <a:chOff x="5891110" y="5987025"/>
              <a:chExt cx="2424600" cy="1177087"/>
            </a:xfrm>
          </p:grpSpPr>
          <p:grpSp>
            <p:nvGrpSpPr>
              <p:cNvPr id="146" name="Группа 145"/>
              <p:cNvGrpSpPr/>
              <p:nvPr/>
            </p:nvGrpSpPr>
            <p:grpSpPr>
              <a:xfrm>
                <a:off x="5891110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9" name="Группа 148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Овал 149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1" name="Прямая соединительная линия 150"/>
                <p:cNvCxnSpPr>
                  <a:stCxn id="150" idx="0"/>
                  <a:endCxn id="152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5902590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05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323158" y="5987025"/>
                <a:ext cx="199255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CARGO EXERCIDO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0671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2012-2014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961231" y="4166751"/>
            <a:ext cx="2491808" cy="1652647"/>
            <a:chOff x="4549486" y="3702292"/>
            <a:chExt cx="2491808" cy="1652647"/>
          </a:xfrm>
        </p:grpSpPr>
        <p:grpSp>
          <p:nvGrpSpPr>
            <p:cNvPr id="132" name="Группа 131"/>
            <p:cNvGrpSpPr/>
            <p:nvPr/>
          </p:nvGrpSpPr>
          <p:grpSpPr>
            <a:xfrm>
              <a:off x="4647010" y="3947020"/>
              <a:ext cx="2394284" cy="1407919"/>
              <a:chOff x="4697417" y="7074000"/>
              <a:chExt cx="2394284" cy="1407919"/>
            </a:xfrm>
          </p:grpSpPr>
          <p:grpSp>
            <p:nvGrpSpPr>
              <p:cNvPr id="138" name="Группа 137"/>
              <p:cNvGrpSpPr/>
              <p:nvPr/>
            </p:nvGrpSpPr>
            <p:grpSpPr>
              <a:xfrm flipV="1">
                <a:off x="4697417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1" name="Группа 140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44" name="Прямоугольник 143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Прямоугольник 144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2" name="Овал 141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3" name="Прямая соединительная линия 142"/>
                <p:cNvCxnSpPr>
                  <a:stCxn id="142" idx="0"/>
                  <a:endCxn id="144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4708898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9465" y="7697089"/>
                <a:ext cx="1962236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CARGO EXERCIDO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549486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2014-2016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72319" y="3324504"/>
            <a:ext cx="2520280" cy="1423590"/>
            <a:chOff x="1332359" y="2860045"/>
            <a:chExt cx="2520280" cy="1423590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1429883" y="2860045"/>
              <a:ext cx="2422756" cy="1177087"/>
              <a:chOff x="3503723" y="5987025"/>
              <a:chExt cx="2422756" cy="1177087"/>
            </a:xfrm>
          </p:grpSpPr>
          <p:grpSp>
            <p:nvGrpSpPr>
              <p:cNvPr id="154" name="Группа 153"/>
              <p:cNvGrpSpPr/>
              <p:nvPr/>
            </p:nvGrpSpPr>
            <p:grpSpPr>
              <a:xfrm>
                <a:off x="3503723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57" name="Группа 156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0" name="Прямоугольник 159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8" name="Овал 157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9" name="Прямая соединительная линия 158"/>
                <p:cNvCxnSpPr>
                  <a:stCxn id="158" idx="0"/>
                  <a:endCxn id="160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TextBox 154"/>
              <p:cNvSpPr txBox="1"/>
              <p:nvPr/>
            </p:nvSpPr>
            <p:spPr>
              <a:xfrm>
                <a:off x="3515203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943909" y="5987025"/>
                <a:ext cx="198257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CARGO EXERCIDO |</a:t>
                </a:r>
                <a:r>
                  <a:rPr lang="en-US" sz="900" b="1" dirty="0" smtClean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332359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2008-2010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68463" y="4166751"/>
            <a:ext cx="2504043" cy="1652647"/>
            <a:chOff x="2132614" y="3702292"/>
            <a:chExt cx="2504043" cy="1652647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30139" y="3947020"/>
              <a:ext cx="2406518" cy="1407919"/>
              <a:chOff x="2310029" y="7074000"/>
              <a:chExt cx="2406518" cy="1407919"/>
            </a:xfrm>
          </p:grpSpPr>
          <p:grpSp>
            <p:nvGrpSpPr>
              <p:cNvPr id="162" name="Группа 161"/>
              <p:cNvGrpSpPr/>
              <p:nvPr/>
            </p:nvGrpSpPr>
            <p:grpSpPr>
              <a:xfrm flipV="1">
                <a:off x="2310029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65" name="Группа 164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8" name="Прямоугольник 167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рямоугольник 168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66" name="Овал 165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stCxn id="166" idx="0"/>
                  <a:endCxn id="168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Box 162"/>
              <p:cNvSpPr txBox="1"/>
              <p:nvPr/>
            </p:nvSpPr>
            <p:spPr>
              <a:xfrm>
                <a:off x="2321509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02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743145" y="7697089"/>
                <a:ext cx="197340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CARGO EXERCIDO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2132614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2010-2012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332359" y="10254277"/>
            <a:ext cx="1537541" cy="461665"/>
            <a:chOff x="2526553" y="7781645"/>
            <a:chExt cx="1537541" cy="461665"/>
          </a:xfrm>
        </p:grpSpPr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6553" y="7811940"/>
              <a:ext cx="271273" cy="21640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2814585" y="7781645"/>
              <a:ext cx="1249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12 Street Name, </a:t>
              </a: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s-ES" sz="1200" b="1" dirty="0" smtClean="0">
                  <a:solidFill>
                    <a:schemeClr val="bg1">
                      <a:lumMod val="50000"/>
                    </a:schemeClr>
                  </a:solidFill>
                </a:rPr>
                <a:t>Lisboa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00" y="10286096"/>
            <a:ext cx="213360" cy="213360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3780631" y="1026197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000 111 333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19" y="10315052"/>
            <a:ext cx="219456" cy="155448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5798094" y="10254277"/>
            <a:ext cx="1494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vdumont@mail.com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995696" y="738188"/>
            <a:ext cx="4154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rgbClr val="2D9E9B"/>
                </a:solidFill>
              </a:rPr>
              <a:t>Lorem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dolor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sit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amet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consectetur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adipiscing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elit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Morbi</a:t>
            </a:r>
            <a:r>
              <a:rPr lang="fr-FR" sz="1200" i="1" dirty="0">
                <a:solidFill>
                  <a:srgbClr val="2D9E9B"/>
                </a:solidFill>
              </a:rPr>
              <a:t> tristique </a:t>
            </a:r>
            <a:r>
              <a:rPr lang="fr-FR" sz="1200" i="1" dirty="0" err="1">
                <a:solidFill>
                  <a:srgbClr val="2D9E9B"/>
                </a:solidFill>
              </a:rPr>
              <a:t>sapien</a:t>
            </a:r>
            <a:r>
              <a:rPr lang="fr-FR" sz="1200" i="1" dirty="0">
                <a:solidFill>
                  <a:srgbClr val="2D9E9B"/>
                </a:solidFill>
              </a:rPr>
              <a:t> nec </a:t>
            </a:r>
            <a:r>
              <a:rPr lang="fr-FR" sz="1200" i="1" dirty="0" err="1">
                <a:solidFill>
                  <a:srgbClr val="2D9E9B"/>
                </a:solidFill>
              </a:rPr>
              <a:t>nulla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rutrum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imperdiet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Nullam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augue</a:t>
            </a:r>
            <a:r>
              <a:rPr lang="fr-FR" sz="1200" i="1" dirty="0">
                <a:solidFill>
                  <a:srgbClr val="2D9E9B"/>
                </a:solidFill>
              </a:rPr>
              <a:t> id </a:t>
            </a:r>
            <a:r>
              <a:rPr lang="fr-FR" sz="1200" i="1" dirty="0" err="1">
                <a:solidFill>
                  <a:srgbClr val="2D9E9B"/>
                </a:solidFill>
              </a:rPr>
              <a:t>velit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maximus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Interdum</a:t>
            </a:r>
            <a:r>
              <a:rPr lang="fr-FR" sz="1200" i="1" dirty="0">
                <a:solidFill>
                  <a:srgbClr val="2D9E9B"/>
                </a:solidFill>
              </a:rPr>
              <a:t> et </a:t>
            </a:r>
            <a:r>
              <a:rPr lang="fr-FR" sz="1200" i="1" dirty="0" err="1">
                <a:solidFill>
                  <a:srgbClr val="2D9E9B"/>
                </a:solidFill>
              </a:rPr>
              <a:t>malesuada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fames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ac</a:t>
            </a:r>
            <a:r>
              <a:rPr lang="fr-FR" sz="1200" i="1" dirty="0">
                <a:solidFill>
                  <a:srgbClr val="2D9E9B"/>
                </a:solidFill>
              </a:rPr>
              <a:t> ante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primis</a:t>
            </a:r>
            <a:r>
              <a:rPr lang="fr-FR" sz="1200" i="1" dirty="0">
                <a:solidFill>
                  <a:srgbClr val="2D9E9B"/>
                </a:solidFill>
              </a:rPr>
              <a:t> in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Etiam</a:t>
            </a:r>
            <a:r>
              <a:rPr lang="fr-FR" sz="1200" i="1" dirty="0">
                <a:solidFill>
                  <a:srgbClr val="2D9E9B"/>
                </a:solidFill>
              </a:rPr>
              <a:t> bibendum, ante nec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posuere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odio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enim</a:t>
            </a:r>
            <a:r>
              <a:rPr lang="fr-FR" sz="1200" i="1" dirty="0">
                <a:solidFill>
                  <a:srgbClr val="2D9E9B"/>
                </a:solidFill>
              </a:rPr>
              <a:t> semper </a:t>
            </a:r>
            <a:r>
              <a:rPr lang="fr-FR" sz="1200" i="1" dirty="0" err="1">
                <a:solidFill>
                  <a:srgbClr val="2D9E9B"/>
                </a:solidFill>
              </a:rPr>
              <a:t>tortor</a:t>
            </a:r>
            <a:r>
              <a:rPr lang="fr-FR" sz="1200" i="1" dirty="0">
                <a:solidFill>
                  <a:srgbClr val="2D9E9B"/>
                </a:solidFill>
              </a:rPr>
              <a:t>, id </a:t>
            </a:r>
            <a:r>
              <a:rPr lang="fr-FR" sz="1200" i="1" dirty="0" err="1">
                <a:solidFill>
                  <a:srgbClr val="2D9E9B"/>
                </a:solidFill>
              </a:rPr>
              <a:t>eleifend</a:t>
            </a:r>
            <a:r>
              <a:rPr lang="fr-FR" sz="1200" i="1" dirty="0">
                <a:solidFill>
                  <a:srgbClr val="2D9E9B"/>
                </a:solidFill>
              </a:rPr>
              <a:t> mi ante vitae ex. Sed </a:t>
            </a:r>
            <a:r>
              <a:rPr lang="fr-FR" sz="1200" i="1" dirty="0" err="1">
                <a:solidFill>
                  <a:srgbClr val="2D9E9B"/>
                </a:solidFill>
              </a:rPr>
              <a:t>molestie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varius</a:t>
            </a:r>
            <a:r>
              <a:rPr lang="fr-FR" sz="1200" i="1" dirty="0">
                <a:solidFill>
                  <a:srgbClr val="2D9E9B"/>
                </a:solidFill>
              </a:rPr>
              <a:t> erat a </a:t>
            </a:r>
            <a:r>
              <a:rPr lang="fr-FR" sz="1200" i="1" dirty="0" err="1">
                <a:solidFill>
                  <a:srgbClr val="2D9E9B"/>
                </a:solidFill>
              </a:rPr>
              <a:t>aliquet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</a:p>
        </p:txBody>
      </p:sp>
      <p:pic>
        <p:nvPicPr>
          <p:cNvPr id="182" name="Рисунок 1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0" y="306140"/>
            <a:ext cx="377953" cy="377953"/>
          </a:xfrm>
          <a:prstGeom prst="rect">
            <a:avLst/>
          </a:prstGeom>
        </p:spPr>
      </p:pic>
      <p:sp>
        <p:nvSpPr>
          <p:cNvPr id="183" name="TextBox 182"/>
          <p:cNvSpPr txBox="1"/>
          <p:nvPr/>
        </p:nvSpPr>
        <p:spPr>
          <a:xfrm>
            <a:off x="1494283" y="296848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1466763" y="680400"/>
            <a:ext cx="3610012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Рисунок 1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9" y="2561900"/>
            <a:ext cx="377953" cy="377953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516919" y="2538388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EXPERIÊNCIA PROFISSIONAL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>
            <a:off x="1466763" y="2930400"/>
            <a:ext cx="5832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Рисунок 1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8" y="6041956"/>
            <a:ext cx="377953" cy="377953"/>
          </a:xfrm>
          <a:prstGeom prst="rect">
            <a:avLst/>
          </a:prstGeom>
        </p:spPr>
      </p:pic>
      <p:sp>
        <p:nvSpPr>
          <p:cNvPr id="194" name="TextBox 193"/>
          <p:cNvSpPr txBox="1"/>
          <p:nvPr/>
        </p:nvSpPr>
        <p:spPr>
          <a:xfrm>
            <a:off x="1475754" y="6008592"/>
            <a:ext cx="135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FORMAÇÃO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144389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1278359" y="6535148"/>
            <a:ext cx="0" cy="28440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Овал 198"/>
          <p:cNvSpPr/>
          <p:nvPr/>
        </p:nvSpPr>
        <p:spPr>
          <a:xfrm>
            <a:off x="1224359" y="6655514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1224359" y="7663626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1224359" y="8671738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9" name="Группа 208"/>
          <p:cNvGrpSpPr/>
          <p:nvPr/>
        </p:nvGrpSpPr>
        <p:grpSpPr>
          <a:xfrm>
            <a:off x="1332359" y="6600670"/>
            <a:ext cx="2415518" cy="2662555"/>
            <a:chOff x="1476375" y="6570836"/>
            <a:chExt cx="2415518" cy="2662555"/>
          </a:xfrm>
        </p:grpSpPr>
        <p:sp>
          <p:nvSpPr>
            <p:cNvPr id="200" name="TextBox 199"/>
            <p:cNvSpPr txBox="1"/>
            <p:nvPr/>
          </p:nvSpPr>
          <p:spPr>
            <a:xfrm>
              <a:off x="1476375" y="6570836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3EC6C6"/>
                  </a:solidFill>
                </a:rPr>
                <a:t>GRAU |</a:t>
              </a:r>
              <a:r>
                <a:rPr lang="en-US" sz="900" b="1" dirty="0" smtClean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UNIVERSIDADE </a:t>
              </a:r>
              <a:endParaRPr lang="en-US" sz="9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76375" y="7578948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GRAU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UNIVERSIDADE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476375" y="8587060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GRAU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UNIVERSIDADE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214" name="Рисунок 2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03" y="9853918"/>
            <a:ext cx="100584" cy="216408"/>
          </a:xfrm>
          <a:prstGeom prst="rect">
            <a:avLst/>
          </a:prstGeom>
        </p:spPr>
      </p:pic>
      <p:pic>
        <p:nvPicPr>
          <p:cNvPr id="215" name="Рисунок 2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23" y="9822229"/>
            <a:ext cx="225552" cy="216408"/>
          </a:xfrm>
          <a:prstGeom prst="rect">
            <a:avLst/>
          </a:prstGeom>
        </p:spPr>
      </p:pic>
      <p:pic>
        <p:nvPicPr>
          <p:cNvPr id="216" name="Рисунок 2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99" y="9853918"/>
            <a:ext cx="265177" cy="216408"/>
          </a:xfrm>
          <a:prstGeom prst="rect">
            <a:avLst/>
          </a:prstGeom>
        </p:spPr>
      </p:pic>
      <p:sp>
        <p:nvSpPr>
          <p:cNvPr id="219" name="TextBox 218"/>
          <p:cNvSpPr txBox="1"/>
          <p:nvPr/>
        </p:nvSpPr>
        <p:spPr>
          <a:xfrm>
            <a:off x="1620391" y="9822229"/>
            <a:ext cx="100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VentDumont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80631" y="9822229"/>
            <a:ext cx="771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VincentD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96855" y="9822229"/>
            <a:ext cx="765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5" name="Рисунок 2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891" y="6041956"/>
            <a:ext cx="377953" cy="377953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4883076" y="6008592"/>
            <a:ext cx="17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QUALIFICAÇÕES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7" name="Прямая соединительная линия 226"/>
          <p:cNvCxnSpPr/>
          <p:nvPr/>
        </p:nvCxnSpPr>
        <p:spPr>
          <a:xfrm>
            <a:off x="486102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6148771" y="8074879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Овал 1071"/>
          <p:cNvSpPr/>
          <p:nvPr/>
        </p:nvSpPr>
        <p:spPr>
          <a:xfrm>
            <a:off x="4412374" y="7748913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9" name="Овал 1078"/>
          <p:cNvSpPr/>
          <p:nvPr/>
        </p:nvSpPr>
        <p:spPr>
          <a:xfrm>
            <a:off x="4441580" y="6799737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6" name="Овал 1085"/>
          <p:cNvSpPr/>
          <p:nvPr/>
        </p:nvSpPr>
        <p:spPr>
          <a:xfrm>
            <a:off x="5247853" y="6731152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3" name="TextBox 1092"/>
          <p:cNvSpPr txBox="1"/>
          <p:nvPr/>
        </p:nvSpPr>
        <p:spPr>
          <a:xfrm>
            <a:off x="5428503" y="7293992"/>
            <a:ext cx="138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Gerência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Projetos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0" name="TextBox 1099"/>
          <p:cNvSpPr txBox="1"/>
          <p:nvPr/>
        </p:nvSpPr>
        <p:spPr>
          <a:xfrm>
            <a:off x="4602014" y="8299028"/>
            <a:ext cx="1053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Publicidade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7" name="TextBox 1106"/>
          <p:cNvSpPr txBox="1"/>
          <p:nvPr/>
        </p:nvSpPr>
        <p:spPr>
          <a:xfrm>
            <a:off x="6334159" y="8503939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Branding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4" name="TextBox 1113"/>
          <p:cNvSpPr txBox="1"/>
          <p:nvPr/>
        </p:nvSpPr>
        <p:spPr>
          <a:xfrm>
            <a:off x="4571759" y="7129583"/>
            <a:ext cx="878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Gestão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Vendas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r="9019"/>
          <a:stretch/>
        </p:blipFill>
        <p:spPr>
          <a:xfrm>
            <a:off x="5338874" y="361161"/>
            <a:ext cx="1913660" cy="190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250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51</cp:revision>
  <dcterms:created xsi:type="dcterms:W3CDTF">2016-06-23T12:34:36Z</dcterms:created>
  <dcterms:modified xsi:type="dcterms:W3CDTF">2019-01-06T15:27:17Z</dcterms:modified>
</cp:coreProperties>
</file>