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0CA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4" autoAdjust="0"/>
    <p:restoredTop sz="94660"/>
  </p:normalViewPr>
  <p:slideViewPr>
    <p:cSldViewPr snapToGrid="0">
      <p:cViewPr>
        <p:scale>
          <a:sx n="96" d="100"/>
          <a:sy n="96" d="100"/>
        </p:scale>
        <p:origin x="1566" y="-2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356108" y="0"/>
            <a:ext cx="4501891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2356109" cy="990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50" y="2327529"/>
            <a:ext cx="1208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CONTATO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50" y="4269590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FORMAÇÃO 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50" y="7231865"/>
            <a:ext cx="1495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IDIOMAS</a:t>
            </a:r>
            <a:endParaRPr lang="en-GB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824" y="2657359"/>
            <a:ext cx="2181225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TELEFONO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333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600"/>
              </a:spcBef>
            </a:pPr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ENDEREÇO</a:t>
            </a:r>
            <a:endParaRPr lang="fr-FR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fr-FR" sz="11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fr-FR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Name, </a:t>
            </a:r>
            <a:r>
              <a:rPr lang="es-ES" sz="11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LISBOA</a:t>
            </a:r>
            <a:endParaRPr lang="en-GB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endParaRPr lang="en-GB" sz="11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350" y="4596417"/>
            <a:ext cx="21812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UNIVERSIDADE </a:t>
            </a:r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2016 – UNIVERSIDADE </a:t>
            </a:r>
          </a:p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6978" y="288616"/>
            <a:ext cx="4137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i="1" spc="3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Grégoire</a:t>
            </a:r>
            <a:r>
              <a:rPr lang="en-GB" sz="2800" b="1" i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LEBARDUS</a:t>
            </a:r>
            <a:endParaRPr lang="en-GB" sz="2800" b="1" i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4039" y="726111"/>
            <a:ext cx="17235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Titulo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do </a:t>
            </a:r>
            <a:r>
              <a:rPr lang="en-US" sz="900" i="1" spc="300" dirty="0" err="1" smtClean="0">
                <a:latin typeface="Times New Roman" charset="0"/>
                <a:ea typeface="Times New Roman" charset="0"/>
                <a:cs typeface="Times New Roman" charset="0"/>
              </a:rPr>
              <a:t>trabalho</a:t>
            </a:r>
            <a:endParaRPr lang="en-GB" sz="9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19376" y="1188104"/>
            <a:ext cx="39243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80" r="9645"/>
          <a:stretch/>
        </p:blipFill>
        <p:spPr>
          <a:xfrm>
            <a:off x="328410" y="352325"/>
            <a:ext cx="1528678" cy="1534884"/>
          </a:xfrm>
          <a:prstGeom prst="roundRect">
            <a:avLst/>
          </a:prstGeom>
          <a:ln w="57150">
            <a:solidFill>
              <a:schemeClr val="bg1"/>
            </a:solidFill>
          </a:ln>
        </p:spPr>
      </p:pic>
      <p:sp>
        <p:nvSpPr>
          <p:cNvPr id="70" name="Ellipse 69"/>
          <p:cNvSpPr/>
          <p:nvPr/>
        </p:nvSpPr>
        <p:spPr>
          <a:xfrm>
            <a:off x="213528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362850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12172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663537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812859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962181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108716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1258038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1407360" y="7928337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213528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62850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12172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663537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812859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962181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1108716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1258038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1407360" y="8309035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213528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362850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512172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663537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812859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962181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1108716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1258038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1407360" y="8689733"/>
            <a:ext cx="97437" cy="97437"/>
          </a:xfrm>
          <a:prstGeom prst="ellipse">
            <a:avLst/>
          </a:prstGeom>
          <a:solidFill>
            <a:srgbClr val="FCD0C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7" name="TextBox 8"/>
          <p:cNvSpPr txBox="1"/>
          <p:nvPr/>
        </p:nvSpPr>
        <p:spPr>
          <a:xfrm>
            <a:off x="123824" y="7647315"/>
            <a:ext cx="5854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Inglês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Francês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000" dirty="0" err="1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99" name="Connecteur droit 98"/>
          <p:cNvCxnSpPr/>
          <p:nvPr/>
        </p:nvCxnSpPr>
        <p:spPr>
          <a:xfrm>
            <a:off x="0" y="914400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0" y="929640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0" y="9458445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>
            <a:off x="0" y="9611441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21"/>
          <p:cNvSpPr txBox="1"/>
          <p:nvPr/>
        </p:nvSpPr>
        <p:spPr>
          <a:xfrm>
            <a:off x="2959594" y="2458127"/>
            <a:ext cx="3584082" cy="7763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2012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– 2013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2013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- 2015</a:t>
            </a: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CARGO EXERCIDO </a:t>
            </a:r>
            <a:endParaRPr lang="en-GB" sz="1100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GB" sz="1100" b="1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GB" sz="1100" b="1" dirty="0" smtClean="0">
                <a:latin typeface="Times New Roman" charset="0"/>
                <a:ea typeface="Times New Roman" charset="0"/>
                <a:cs typeface="Times New Roman" charset="0"/>
              </a:rPr>
              <a:t>PRESENTE</a:t>
            </a:r>
            <a:endParaRPr lang="en-GB" sz="11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4" name="TextBox 4"/>
          <p:cNvSpPr txBox="1"/>
          <p:nvPr/>
        </p:nvSpPr>
        <p:spPr>
          <a:xfrm>
            <a:off x="2356107" y="1887209"/>
            <a:ext cx="4501891" cy="264319"/>
          </a:xfrm>
          <a:prstGeom prst="rect">
            <a:avLst/>
          </a:prstGeom>
          <a:solidFill>
            <a:srgbClr val="FCD0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spc="3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EXPERIÊNCIA </a:t>
            </a:r>
            <a:r>
              <a:rPr lang="en-US" sz="1100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PROFISSIONAL</a:t>
            </a:r>
            <a:endParaRPr lang="en-GB" sz="1100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105" name="Connecteur droit 104"/>
          <p:cNvCxnSpPr/>
          <p:nvPr/>
        </p:nvCxnSpPr>
        <p:spPr>
          <a:xfrm>
            <a:off x="2671452" y="2151528"/>
            <a:ext cx="0" cy="7754472"/>
          </a:xfrm>
          <a:prstGeom prst="line">
            <a:avLst/>
          </a:prstGeom>
          <a:ln>
            <a:solidFill>
              <a:srgbClr val="FCD0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à coins arrondis 113"/>
          <p:cNvSpPr/>
          <p:nvPr/>
        </p:nvSpPr>
        <p:spPr>
          <a:xfrm>
            <a:off x="2577119" y="2481417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2592415" y="3950766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2577119" y="5435140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2592415" y="6840412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2596146" y="8340001"/>
            <a:ext cx="175942" cy="175942"/>
          </a:xfrm>
          <a:prstGeom prst="roundRect">
            <a:avLst/>
          </a:prstGeom>
          <a:solidFill>
            <a:schemeClr val="bg1"/>
          </a:solidFill>
          <a:ln>
            <a:solidFill>
              <a:srgbClr val="FCD0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0" name="Connecteur droit 119"/>
          <p:cNvCxnSpPr/>
          <p:nvPr/>
        </p:nvCxnSpPr>
        <p:spPr>
          <a:xfrm>
            <a:off x="-1" y="9763841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0" y="7539642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0" y="4577367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-1" y="2634944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-1" y="7223696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0" y="4269590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-1" y="2327529"/>
            <a:ext cx="23561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1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353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75</cp:revision>
  <dcterms:created xsi:type="dcterms:W3CDTF">2016-06-13T19:57:38Z</dcterms:created>
  <dcterms:modified xsi:type="dcterms:W3CDTF">2019-01-06T15:14:41Z</dcterms:modified>
</cp:coreProperties>
</file>