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5E996D"/>
    <a:srgbClr val="7F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60" autoAdjust="0"/>
    <p:restoredTop sz="94660"/>
  </p:normalViewPr>
  <p:slideViewPr>
    <p:cSldViewPr snapToGrid="0">
      <p:cViewPr>
        <p:scale>
          <a:sx n="95" d="100"/>
          <a:sy n="95" d="100"/>
        </p:scale>
        <p:origin x="1584" y="-2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g"/><Relationship Id="rId7" Type="http://schemas.microsoft.com/office/2007/relationships/hdphoto" Target="../media/hdphoto2.wdp"/><Relationship Id="rId12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0" y="8261747"/>
            <a:ext cx="6858000" cy="16454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6858000" cy="2393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4167" y="1946374"/>
            <a:ext cx="1143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Titulo</a:t>
            </a:r>
            <a:r>
              <a:rPr lang="en-US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do </a:t>
            </a:r>
            <a:r>
              <a:rPr lang="en-US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trabalho</a:t>
            </a:r>
            <a:r>
              <a:rPr lang="en-US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sz="10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4219" y="2581087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name@mail.com</a:t>
            </a: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4675" y="2581087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000 111 333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84509" y="2581087"/>
            <a:ext cx="2691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12 Street Name, </a:t>
            </a:r>
            <a:r>
              <a:rPr lang="en-US" sz="10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Lisboa</a:t>
            </a: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173194"/>
            <a:ext cx="685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3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OBJETIVO</a:t>
            </a:r>
            <a:endParaRPr lang="en-GB" sz="1000" b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4590" y="3393262"/>
            <a:ext cx="6227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, id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eleifend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mi ante vitae ex.  </a:t>
            </a:r>
          </a:p>
          <a:p>
            <a:pPr algn="ctr"/>
            <a:endParaRPr lang="fr-FR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90390" y="4637424"/>
            <a:ext cx="16085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3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FORMAÇÃO</a:t>
            </a:r>
            <a:endParaRPr lang="en-GB" sz="1000" b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5400" y="4637424"/>
            <a:ext cx="30766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3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EXPERIÊNCIA PROFISSIONAL </a:t>
            </a:r>
            <a:endParaRPr lang="en-GB" sz="1000" b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2349" y="4937760"/>
            <a:ext cx="23241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Grau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Universidade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Grau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Universidade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ctr"/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Grau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Universidade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ctr"/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Grau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Universidade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ctr"/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92261" y="4937760"/>
            <a:ext cx="26535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– Cargo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exercido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Empresa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fr-FR" sz="1000" dirty="0" err="1" smtClean="0">
                <a:latin typeface="Times New Roman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ctr"/>
            <a:endParaRPr lang="fr-FR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– Cargo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exercido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Empresa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fr-FR" sz="1000" dirty="0" err="1" smtClean="0">
                <a:latin typeface="Times New Roman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ctr"/>
            <a:endParaRPr lang="fr-FR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– Cargo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exercido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Empresa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fr-FR" sz="1000" dirty="0" err="1" smtClean="0">
                <a:latin typeface="Times New Roman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ctr"/>
            <a:endParaRPr lang="fr-FR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– Cargo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exercido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Empresa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fr-FR" sz="1000" dirty="0" err="1" smtClean="0">
                <a:latin typeface="Times New Roman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ctr"/>
            <a:endParaRPr lang="fr-FR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5917" y="8372414"/>
            <a:ext cx="18240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3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QUALIFICAÇÕES </a:t>
            </a:r>
            <a:endParaRPr lang="en-GB" sz="1000" b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75059" y="8372414"/>
            <a:ext cx="26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3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IDIOMAS</a:t>
            </a:r>
            <a:endParaRPr lang="en-GB" sz="1000" b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5997" y="8671560"/>
            <a:ext cx="2324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adobe illustrator | adobe </a:t>
            </a:r>
            <a:r>
              <a:rPr lang="en-GB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photoshop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| adobe </a:t>
            </a:r>
            <a:r>
              <a:rPr lang="en-GB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indesign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| </a:t>
            </a:r>
            <a:r>
              <a:rPr lang="en-GB" sz="1000" dirty="0" err="1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desenho</a:t>
            </a:r>
            <a:r>
              <a:rPr lang="en-GB" sz="10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gráfico</a:t>
            </a:r>
            <a:r>
              <a:rPr lang="en-GB" sz="10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| </a:t>
            </a:r>
            <a:r>
              <a:rPr lang="en-GB" sz="1000" dirty="0" err="1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fotografia</a:t>
            </a:r>
            <a:r>
              <a:rPr lang="en-GB" sz="10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| </a:t>
            </a:r>
            <a:r>
              <a:rPr lang="en-GB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corel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draw | </a:t>
            </a:r>
            <a:r>
              <a:rPr lang="en-GB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microsoft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office | windows | mac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56994" y="8671560"/>
            <a:ext cx="232410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</a:pPr>
            <a:r>
              <a:rPr lang="en-GB" sz="10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INGLÊS: </a:t>
            </a:r>
            <a:r>
              <a:rPr lang="en-GB" sz="1000" dirty="0" err="1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Fluente</a:t>
            </a:r>
            <a:endParaRPr lang="en-GB" sz="10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ts val="1000"/>
              </a:spcBef>
            </a:pPr>
            <a:r>
              <a:rPr lang="en-GB" sz="10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FRANCÊS: </a:t>
            </a:r>
            <a:r>
              <a:rPr lang="en-GB" sz="1000" dirty="0" err="1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Fluente</a:t>
            </a:r>
            <a:endParaRPr lang="en-GB" sz="10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ts val="1000"/>
              </a:spcBef>
            </a:pPr>
            <a:r>
              <a:rPr lang="en-GB" sz="10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ITALIANO: </a:t>
            </a:r>
            <a:r>
              <a:rPr lang="en-GB" sz="1000" dirty="0" err="1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Básico</a:t>
            </a:r>
            <a:endParaRPr lang="en-GB" sz="10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20" r="17562"/>
          <a:stretch/>
        </p:blipFill>
        <p:spPr>
          <a:xfrm>
            <a:off x="2638696" y="153728"/>
            <a:ext cx="1462739" cy="1476617"/>
          </a:xfrm>
          <a:prstGeom prst="ellipse">
            <a:avLst/>
          </a:prstGeom>
          <a:ln>
            <a:solidFill>
              <a:schemeClr val="tx1"/>
            </a:solidFill>
          </a:ln>
        </p:spPr>
      </p:pic>
      <p:sp>
        <p:nvSpPr>
          <p:cNvPr id="25" name="TextBox 3"/>
          <p:cNvSpPr txBox="1"/>
          <p:nvPr/>
        </p:nvSpPr>
        <p:spPr>
          <a:xfrm>
            <a:off x="0" y="15621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Alexandre PILETTO</a:t>
            </a:r>
            <a:endParaRPr lang="en-GB" sz="28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7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90" y="2594034"/>
            <a:ext cx="239629" cy="23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986" y="2598342"/>
            <a:ext cx="199689" cy="199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140" y="2613663"/>
            <a:ext cx="184368" cy="18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4" y="776004"/>
            <a:ext cx="1620749" cy="162074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62" y="4512024"/>
            <a:ext cx="348792" cy="348792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516" y="4488349"/>
            <a:ext cx="348792" cy="348792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467" y="8943480"/>
            <a:ext cx="965253" cy="96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25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636</TotalTime>
  <Words>297</Words>
  <Application>Microsoft Office PowerPoint</Application>
  <PresentationFormat>A4 (210 x 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76</cp:revision>
  <dcterms:created xsi:type="dcterms:W3CDTF">2016-06-13T19:57:38Z</dcterms:created>
  <dcterms:modified xsi:type="dcterms:W3CDTF">2019-01-08T13:17:24Z</dcterms:modified>
</cp:coreProperties>
</file>