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404041"/>
    <a:srgbClr val="5E9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0" autoAdjust="0"/>
    <p:restoredTop sz="94660"/>
  </p:normalViewPr>
  <p:slideViewPr>
    <p:cSldViewPr snapToGrid="0">
      <p:cViewPr>
        <p:scale>
          <a:sx n="112" d="100"/>
          <a:sy n="112" d="100"/>
        </p:scale>
        <p:origin x="1188" y="-3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2320289" cy="990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123097" y="4940647"/>
            <a:ext cx="879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cs typeface="Lato" panose="020F0502020204030203" pitchFamily="34" charset="0"/>
              </a:rPr>
              <a:t>CONTATO</a:t>
            </a:r>
            <a:endParaRPr lang="en-GB" sz="1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123" y="6893698"/>
            <a:ext cx="1095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Lato" panose="020F0502020204030203" pitchFamily="34" charset="0"/>
              </a:rPr>
              <a:t>FORMAÇÃO </a:t>
            </a:r>
            <a:endParaRPr lang="en-GB" sz="1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683" y="2494546"/>
            <a:ext cx="18934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i="1" spc="300" dirty="0">
                <a:solidFill>
                  <a:schemeClr val="bg1"/>
                </a:solidFill>
                <a:cs typeface="Lato Light" panose="020F0402020204030203" pitchFamily="34" charset="0"/>
              </a:rPr>
              <a:t>TITULO DO TRABALHO </a:t>
            </a:r>
            <a:endParaRPr lang="en-GB" sz="800" b="1" i="1" spc="300" dirty="0">
              <a:solidFill>
                <a:schemeClr val="bg1"/>
              </a:solidFill>
              <a:cs typeface="Lato Light" panose="020F04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1342" y="400050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Lato Light" panose="020F0402020204030203" pitchFamily="34" charset="0"/>
              </a:rPr>
              <a:t>EXPERIÊNCIA PROFISSIONAL </a:t>
            </a:r>
            <a:endParaRPr lang="en-GB" sz="1400" dirty="0">
              <a:cs typeface="Lato Light" panose="020F040202020403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4450" y="828675"/>
            <a:ext cx="4054475" cy="636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CARGO EXERCIDO 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b="1" dirty="0">
                <a:cs typeface="Lato" panose="020F0502020204030203" pitchFamily="34" charset="0"/>
              </a:rPr>
              <a:t>2011 - 2012</a:t>
            </a:r>
          </a:p>
          <a:p>
            <a:pPr algn="ctr">
              <a:spcBef>
                <a:spcPts val="300"/>
              </a:spcBef>
            </a:pPr>
            <a:r>
              <a:rPr lang="fr-FR" sz="1000" dirty="0" err="1">
                <a:cs typeface="Lato Light" panose="020F0402020204030203" pitchFamily="34" charset="0"/>
              </a:rPr>
              <a:t>Lorem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CARGO EXERCIDO </a:t>
            </a: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</a:t>
            </a:r>
            <a:r>
              <a:rPr lang="fr-FR" sz="1000" dirty="0" smtClean="0">
                <a:cs typeface="Lato Light" panose="020F0402020204030203" pitchFamily="34" charset="0"/>
              </a:rPr>
              <a:t>     </a:t>
            </a:r>
            <a:r>
              <a:rPr lang="fr-FR" sz="1000" dirty="0" err="1" smtClean="0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endParaRPr lang="fr-FR" sz="1000" dirty="0" smtClean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CARGO EXERCIDO 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CARGO EXERCIDO 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 smtClean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CARGO EXERCIDO 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0289" y="8452221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Lato Light" panose="020F0402020204030203" pitchFamily="34" charset="0"/>
              </a:rPr>
              <a:t>QUALIFICAÇÕES &amp; </a:t>
            </a:r>
            <a:r>
              <a:rPr lang="en-GB" sz="1400" dirty="0" smtClean="0">
                <a:cs typeface="Lato Light" panose="020F0402020204030203" pitchFamily="34" charset="0"/>
              </a:rPr>
              <a:t>IDIOMAS</a:t>
            </a:r>
            <a:endParaRPr lang="en-GB" sz="1400" dirty="0">
              <a:cs typeface="Lato Light" panose="020F04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7450" y="8810798"/>
            <a:ext cx="111998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HTML / SQL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Word / Excel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Corel Draw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Photoshop CS</a:t>
            </a:r>
            <a:endParaRPr lang="en-GB" sz="1000" b="1" dirty="0">
              <a:cs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8810798"/>
            <a:ext cx="9810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Inglês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Francês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Spagnolo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Italiano</a:t>
            </a:r>
            <a:endParaRPr lang="sv-SE" sz="1000" b="1" dirty="0">
              <a:cs typeface="Lato" panose="020F0502020204030203" pitchFamily="34" charset="0"/>
            </a:endParaRPr>
          </a:p>
        </p:txBody>
      </p:sp>
      <p:sp>
        <p:nvSpPr>
          <p:cNvPr id="29" name="TextBox 14"/>
          <p:cNvSpPr txBox="1"/>
          <p:nvPr/>
        </p:nvSpPr>
        <p:spPr>
          <a:xfrm>
            <a:off x="2295524" y="7104161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cs typeface="Lato Light" panose="020F0402020204030203" pitchFamily="34" charset="0"/>
              </a:rPr>
              <a:t>        </a:t>
            </a:r>
            <a:r>
              <a:rPr lang="en-GB" sz="1400" dirty="0" smtClean="0">
                <a:cs typeface="Lato Light" panose="020F0402020204030203" pitchFamily="34" charset="0"/>
              </a:rPr>
              <a:t>PERSONALIDADE</a:t>
            </a:r>
            <a:endParaRPr lang="en-GB" sz="1400" dirty="0">
              <a:cs typeface="Lato Light" panose="020F0402020204030203" pitchFamily="34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5400675" y="7258049"/>
            <a:ext cx="1238250" cy="0"/>
          </a:xfrm>
          <a:prstGeom prst="line">
            <a:avLst/>
          </a:prstGeom>
          <a:ln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602142" y="7258049"/>
            <a:ext cx="1218018" cy="0"/>
          </a:xfrm>
          <a:prstGeom prst="line">
            <a:avLst/>
          </a:prstGeom>
          <a:ln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347656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496978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646300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797665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5946987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096309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242844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6392166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541488" y="890322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347656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496978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646300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797665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5946987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096309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242844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392166" y="909308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541488" y="909308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347656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496978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646300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797665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46987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096309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242844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392166" y="928294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541488" y="928294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347656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496978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46300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797665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946987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096309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242844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92166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41488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475164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624486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773808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3925173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475164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624486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3773808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925173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475164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624486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773808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3925173" y="928177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3475164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624486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3773808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925173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4077067" y="890205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4077067" y="909191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4077067" y="928177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4077067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extBox 16"/>
          <p:cNvSpPr txBox="1"/>
          <p:nvPr/>
        </p:nvSpPr>
        <p:spPr>
          <a:xfrm>
            <a:off x="2510789" y="7454793"/>
            <a:ext cx="9810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Sério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Criativo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Organizado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Líder</a:t>
            </a:r>
            <a:endParaRPr lang="sv-SE" sz="1000" b="1" dirty="0">
              <a:cs typeface="Lato" panose="020F0502020204030203" pitchFamily="34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3438845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3588167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3737489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3888854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038176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4187498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4334033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4483355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4632677" y="754721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3438845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3588167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3737489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3888854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4038176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4187498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4334033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4483355" y="773707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632677" y="773707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3438845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588167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737489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3888854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4038176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4187498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4334033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4483355" y="792693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632677" y="792693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3438845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3588167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3737489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3888854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4038176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4187498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4334033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4483355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-10254" y="5226143"/>
            <a:ext cx="2320289" cy="1254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4632677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TextBox 5"/>
          <p:cNvSpPr txBox="1"/>
          <p:nvPr/>
        </p:nvSpPr>
        <p:spPr>
          <a:xfrm>
            <a:off x="123095" y="5256699"/>
            <a:ext cx="200977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b="1" dirty="0"/>
              <a:t>ENDEREÇO</a:t>
            </a:r>
            <a:endParaRPr lang="en-GB" sz="1000" b="1" dirty="0"/>
          </a:p>
          <a:p>
            <a:r>
              <a:rPr lang="en-US" sz="1000" dirty="0"/>
              <a:t>12 Street Name, </a:t>
            </a:r>
            <a:r>
              <a:rPr lang="en-US" sz="1000" dirty="0" err="1" smtClean="0"/>
              <a:t>Lisboa</a:t>
            </a:r>
            <a:endParaRPr lang="en-GB" sz="1000" dirty="0" smtClean="0"/>
          </a:p>
          <a:p>
            <a:pPr>
              <a:spcBef>
                <a:spcPts val="300"/>
              </a:spcBef>
            </a:pPr>
            <a:r>
              <a:rPr lang="en-GB" sz="1000" b="1" dirty="0" smtClean="0"/>
              <a:t>TELEFONE</a:t>
            </a:r>
            <a:endParaRPr lang="en-GB" sz="1000" b="1" dirty="0" smtClean="0"/>
          </a:p>
          <a:p>
            <a:r>
              <a:rPr lang="en-GB" sz="1000" dirty="0"/>
              <a:t>000 111 </a:t>
            </a:r>
            <a:r>
              <a:rPr lang="en-GB" sz="1000" dirty="0" smtClean="0"/>
              <a:t>333</a:t>
            </a:r>
            <a:endParaRPr lang="en-GB" sz="1000" dirty="0"/>
          </a:p>
          <a:p>
            <a:pPr>
              <a:spcBef>
                <a:spcPts val="300"/>
              </a:spcBef>
            </a:pPr>
            <a:r>
              <a:rPr lang="en-GB" sz="1000" b="1" dirty="0"/>
              <a:t>EMAIL</a:t>
            </a:r>
          </a:p>
          <a:p>
            <a:r>
              <a:rPr lang="en-GB" sz="1000" dirty="0" smtClean="0"/>
              <a:t>name@email.com</a:t>
            </a:r>
            <a:endParaRPr lang="en-GB" sz="1000" dirty="0"/>
          </a:p>
        </p:txBody>
      </p:sp>
      <p:sp>
        <p:nvSpPr>
          <p:cNvPr id="132" name="Rectangle 131"/>
          <p:cNvSpPr/>
          <p:nvPr/>
        </p:nvSpPr>
        <p:spPr>
          <a:xfrm>
            <a:off x="-7274" y="7196809"/>
            <a:ext cx="2320289" cy="1910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TextBox 7"/>
          <p:cNvSpPr txBox="1"/>
          <p:nvPr/>
        </p:nvSpPr>
        <p:spPr>
          <a:xfrm>
            <a:off x="126123" y="7220525"/>
            <a:ext cx="2009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2016 – </a:t>
            </a:r>
            <a:r>
              <a:rPr lang="en-GB" sz="1000" b="1" dirty="0"/>
              <a:t>UNIVERSIDADE </a:t>
            </a:r>
            <a:endParaRPr lang="en-GB" sz="1000" b="1" dirty="0"/>
          </a:p>
          <a:p>
            <a:r>
              <a:rPr lang="en-GB" sz="1000" dirty="0"/>
              <a:t>Lorem 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  <a:endParaRPr lang="en-GB" sz="1000" dirty="0" smtClean="0"/>
          </a:p>
          <a:p>
            <a:endParaRPr lang="en-GB" sz="1000" b="1" dirty="0"/>
          </a:p>
          <a:p>
            <a:r>
              <a:rPr lang="en-GB" sz="1000" b="1" dirty="0"/>
              <a:t>2016 – UNIVERSIDADE </a:t>
            </a:r>
          </a:p>
          <a:p>
            <a:r>
              <a:rPr lang="en-GB" sz="1000" dirty="0" smtClean="0"/>
              <a:t>Lorem </a:t>
            </a:r>
            <a:r>
              <a:rPr lang="en-GB" sz="1000" dirty="0"/>
              <a:t>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</a:p>
          <a:p>
            <a:endParaRPr lang="en-GB" sz="1000" b="1" dirty="0"/>
          </a:p>
          <a:p>
            <a:r>
              <a:rPr lang="en-GB" sz="1000" b="1" dirty="0"/>
              <a:t>2016 – UNIVERSIDADE </a:t>
            </a:r>
          </a:p>
          <a:p>
            <a:r>
              <a:rPr lang="en-GB" sz="1000" dirty="0" smtClean="0"/>
              <a:t>Lorem </a:t>
            </a:r>
            <a:r>
              <a:rPr lang="en-GB" sz="1000" dirty="0"/>
              <a:t>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</a:p>
          <a:p>
            <a:endParaRPr lang="en-GB" sz="1000" b="1" dirty="0"/>
          </a:p>
        </p:txBody>
      </p:sp>
      <p:sp>
        <p:nvSpPr>
          <p:cNvPr id="134" name="TextBox 9"/>
          <p:cNvSpPr txBox="1"/>
          <p:nvPr/>
        </p:nvSpPr>
        <p:spPr>
          <a:xfrm>
            <a:off x="-90979" y="1652916"/>
            <a:ext cx="2295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 smtClean="0">
                <a:solidFill>
                  <a:schemeClr val="bg1"/>
                </a:solidFill>
                <a:cs typeface="Lato Medium" panose="020F0602020204030203" pitchFamily="34" charset="0"/>
              </a:rPr>
              <a:t>Sylvaine</a:t>
            </a:r>
            <a:endParaRPr lang="en-GB" sz="2400" i="1" dirty="0">
              <a:solidFill>
                <a:schemeClr val="bg1"/>
              </a:solidFill>
              <a:cs typeface="Lato Medium" panose="020F0602020204030203" pitchFamily="34" charset="0"/>
            </a:endParaRPr>
          </a:p>
          <a:p>
            <a:pPr algn="ctr"/>
            <a:r>
              <a:rPr lang="en-GB" sz="2400" i="1" dirty="0" smtClean="0">
                <a:solidFill>
                  <a:schemeClr val="bg1"/>
                </a:solidFill>
                <a:cs typeface="Lato Medium" panose="020F0602020204030203" pitchFamily="34" charset="0"/>
              </a:rPr>
              <a:t>LEMARIAGE</a:t>
            </a:r>
            <a:endParaRPr lang="en-GB" sz="2400" i="1" dirty="0">
              <a:solidFill>
                <a:schemeClr val="bg1"/>
              </a:solidFill>
              <a:cs typeface="Lato Medium" panose="020F060202020403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637" y="313677"/>
            <a:ext cx="382888" cy="382888"/>
          </a:xfrm>
          <a:prstGeom prst="rect">
            <a:avLst/>
          </a:prstGeom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610" y="7029081"/>
            <a:ext cx="382888" cy="382888"/>
          </a:xfrm>
          <a:prstGeom prst="rect">
            <a:avLst/>
          </a:prstGeom>
        </p:spPr>
      </p:pic>
      <p:pic>
        <p:nvPicPr>
          <p:cNvPr id="137" name="Image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279" y="8398185"/>
            <a:ext cx="382888" cy="382888"/>
          </a:xfrm>
          <a:prstGeom prst="rect">
            <a:avLst/>
          </a:prstGeom>
        </p:spPr>
      </p:pic>
      <p:pic>
        <p:nvPicPr>
          <p:cNvPr id="138" name="Image 1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7" y="145940"/>
            <a:ext cx="1351926" cy="1351926"/>
          </a:xfrm>
          <a:prstGeom prst="rect">
            <a:avLst/>
          </a:prstGeom>
        </p:spPr>
      </p:pic>
      <p:pic>
        <p:nvPicPr>
          <p:cNvPr id="139" name="Image 1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3"/>
          <a:stretch/>
        </p:blipFill>
        <p:spPr>
          <a:xfrm>
            <a:off x="352104" y="2948568"/>
            <a:ext cx="1486844" cy="1509411"/>
          </a:xfrm>
          <a:prstGeom prst="ellipse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8673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293</Words>
  <Application>Microsoft Office PowerPoint</Application>
  <PresentationFormat>A4 (210 x 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Lato Medium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77</cp:revision>
  <dcterms:created xsi:type="dcterms:W3CDTF">2016-06-13T19:57:38Z</dcterms:created>
  <dcterms:modified xsi:type="dcterms:W3CDTF">2019-01-06T12:58:04Z</dcterms:modified>
</cp:coreProperties>
</file>