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FCD0CA"/>
    <a:srgbClr val="5E996D"/>
    <a:srgbClr val="7F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40" autoAdjust="0"/>
    <p:restoredTop sz="94660"/>
  </p:normalViewPr>
  <p:slideViewPr>
    <p:cSldViewPr snapToGrid="0">
      <p:cViewPr>
        <p:scale>
          <a:sx n="95" d="100"/>
          <a:sy n="95" d="100"/>
        </p:scale>
        <p:origin x="1542" y="-2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73955"/>
            <a:ext cx="6858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dirty="0">
                <a:ea typeface="Times New Roman" charset="0"/>
                <a:cs typeface="Times New Roman" charset="0"/>
              </a:rPr>
              <a:t>ALLISON HAMPTON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6382" y="1840803"/>
            <a:ext cx="28440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spc="600" dirty="0">
                <a:ea typeface="Times New Roman" charset="0"/>
                <a:cs typeface="Times New Roman" charset="0"/>
              </a:rPr>
              <a:t>TITULO DO TRABALHO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530" y="2228470"/>
            <a:ext cx="1754401" cy="2023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ENDEREÇO</a:t>
            </a: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12 Street Name, 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Lisboa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TELEFONE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000 111 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333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EMAIL</a:t>
            </a: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name@email.com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STATUS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Solteira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DOM –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Carteira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de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motorista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endParaRPr lang="en-GB" sz="1000" dirty="0">
              <a:ea typeface="Times New Roman" charset="0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530" y="4838218"/>
            <a:ext cx="1754401" cy="2859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ea typeface="Times New Roman" charset="0"/>
                <a:cs typeface="Times New Roman" charset="0"/>
              </a:rPr>
              <a:t>QUALIFICAÇÕES </a:t>
            </a:r>
          </a:p>
          <a:p>
            <a:pPr>
              <a:spcBef>
                <a:spcPts val="7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Word &amp; Excel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Adobe Photoshop</a:t>
            </a:r>
          </a:p>
          <a:p>
            <a:pPr>
              <a:spcBef>
                <a:spcPts val="18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Corel Draw</a:t>
            </a:r>
          </a:p>
          <a:p>
            <a:pPr>
              <a:spcBef>
                <a:spcPts val="18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PowerPoint</a:t>
            </a:r>
          </a:p>
          <a:p>
            <a:pPr>
              <a:spcBef>
                <a:spcPts val="18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FrontPage</a:t>
            </a:r>
          </a:p>
          <a:p>
            <a:pPr>
              <a:spcBef>
                <a:spcPts val="1800"/>
              </a:spcBef>
            </a:pPr>
            <a:r>
              <a:rPr lang="en-GB" sz="1000" dirty="0" err="1">
                <a:ea typeface="Times New Roman" charset="0"/>
                <a:cs typeface="Times New Roman" charset="0"/>
              </a:rPr>
              <a:t>Criatividade</a:t>
            </a:r>
            <a:endParaRPr lang="en-GB" sz="1000" dirty="0" smtClean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en-GB" sz="1000" dirty="0" err="1" smtClean="0">
                <a:ea typeface="Times New Roman" charset="0"/>
                <a:cs typeface="Times New Roman" charset="0"/>
              </a:rPr>
              <a:t>Vendas</a:t>
            </a:r>
            <a:endParaRPr lang="en-GB" sz="1200" dirty="0">
              <a:ea typeface="Times New Roman" charset="0"/>
              <a:cs typeface="Times New Roman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530" y="8123216"/>
            <a:ext cx="1754401" cy="1259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ea typeface="Times New Roman" charset="0"/>
                <a:cs typeface="Times New Roman" charset="0"/>
              </a:rPr>
              <a:t>IDIOMAS</a:t>
            </a:r>
            <a:endParaRPr lang="en-GB" sz="1000" b="1" dirty="0" smtClean="0">
              <a:ea typeface="Times New Roman" charset="0"/>
              <a:cs typeface="Times New Roman" charset="0"/>
            </a:endParaRPr>
          </a:p>
          <a:p>
            <a:pPr>
              <a:spcBef>
                <a:spcPts val="700"/>
              </a:spcBef>
            </a:pPr>
            <a:r>
              <a:rPr lang="en-GB" sz="1000" dirty="0" err="1" smtClean="0">
                <a:ea typeface="Times New Roman" charset="0"/>
                <a:cs typeface="Times New Roman" charset="0"/>
              </a:rPr>
              <a:t>Inglês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en-GB" sz="1000" dirty="0" err="1" smtClean="0">
                <a:ea typeface="Times New Roman" charset="0"/>
                <a:cs typeface="Times New Roman" charset="0"/>
              </a:rPr>
              <a:t>Francês</a:t>
            </a:r>
            <a:endParaRPr lang="en-GB" sz="1000" dirty="0" smtClean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en-GB" sz="1000" dirty="0" err="1" smtClean="0">
                <a:ea typeface="Times New Roman" charset="0"/>
                <a:cs typeface="Times New Roman" charset="0"/>
              </a:rPr>
              <a:t>Italiano</a:t>
            </a:r>
            <a:endParaRPr lang="en-GB" sz="1000" dirty="0"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81251" y="2228470"/>
            <a:ext cx="4191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1" dirty="0" smtClean="0">
                <a:ea typeface="Times New Roman" charset="0"/>
                <a:cs typeface="Times New Roman" charset="0"/>
              </a:rPr>
              <a:t>OBJETIVO</a:t>
            </a:r>
          </a:p>
          <a:p>
            <a:pPr algn="just"/>
            <a:endParaRPr lang="en-GB" sz="1000" b="1" dirty="0"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81251" y="3310710"/>
            <a:ext cx="4191000" cy="1597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1" dirty="0">
                <a:ea typeface="Times New Roman" charset="0"/>
                <a:cs typeface="Times New Roman" charset="0"/>
              </a:rPr>
              <a:t>FORMAÇÃO </a:t>
            </a:r>
            <a:endParaRPr lang="en-GB" sz="1000" b="1" dirty="0">
              <a:ea typeface="Times New Roman" charset="0"/>
              <a:cs typeface="Times New Roman" charset="0"/>
            </a:endParaRPr>
          </a:p>
          <a:p>
            <a:pPr algn="just">
              <a:spcBef>
                <a:spcPts val="700"/>
              </a:spcBef>
            </a:pPr>
            <a:r>
              <a:rPr lang="en-GB" sz="1000" b="1" dirty="0">
                <a:ea typeface="Times New Roman" charset="0"/>
                <a:cs typeface="Times New Roman" charset="0"/>
              </a:rPr>
              <a:t>2008 - 2010 | UNIVERSIDADE | </a:t>
            </a:r>
            <a:r>
              <a:rPr lang="es-ES" sz="1000" b="1" dirty="0" smtClean="0">
                <a:ea typeface="Times New Roman" charset="0"/>
                <a:cs typeface="Times New Roman" charset="0"/>
              </a:rPr>
              <a:t>GRAU</a:t>
            </a:r>
            <a:endParaRPr lang="en-GB" sz="1000" b="1" dirty="0" smtClean="0">
              <a:ea typeface="Times New Roman" charset="0"/>
              <a:cs typeface="Times New Roman" charset="0"/>
            </a:endParaRP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endParaRPr lang="en-GB" sz="1000" b="1" dirty="0" smtClean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pPr algn="just"/>
            <a:r>
              <a:rPr lang="en-GB" sz="1000" b="1" dirty="0">
                <a:ea typeface="Times New Roman" charset="0"/>
                <a:cs typeface="Times New Roman" charset="0"/>
              </a:rPr>
              <a:t>2008 - 2010 | UNIVERSIDADE | </a:t>
            </a:r>
            <a:r>
              <a:rPr lang="es-ES" sz="1000" b="1" dirty="0">
                <a:ea typeface="Times New Roman" charset="0"/>
                <a:cs typeface="Times New Roman" charset="0"/>
              </a:rPr>
              <a:t>GRAU</a:t>
            </a:r>
            <a:endParaRPr lang="en-GB" sz="1000" b="1" dirty="0">
              <a:ea typeface="Times New Roman" charset="0"/>
              <a:cs typeface="Times New Roman" charset="0"/>
            </a:endParaRP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pPr algn="just"/>
            <a:r>
              <a:rPr lang="en-GB" sz="1000" b="1" dirty="0">
                <a:ea typeface="Times New Roman" charset="0"/>
                <a:cs typeface="Times New Roman" charset="0"/>
              </a:rPr>
              <a:t>2008 - 2010 | UNIVERSIDADE | </a:t>
            </a:r>
            <a:r>
              <a:rPr lang="es-ES" sz="1000" b="1" dirty="0">
                <a:ea typeface="Times New Roman" charset="0"/>
                <a:cs typeface="Times New Roman" charset="0"/>
              </a:rPr>
              <a:t>GRAU</a:t>
            </a:r>
            <a:endParaRPr lang="en-GB" sz="1000" b="1" dirty="0">
              <a:ea typeface="Times New Roman" charset="0"/>
              <a:cs typeface="Times New Roman" charset="0"/>
            </a:endParaRP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81251" y="5219867"/>
            <a:ext cx="4191000" cy="427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1" dirty="0">
                <a:ea typeface="Times New Roman" charset="0"/>
                <a:cs typeface="Times New Roman" charset="0"/>
              </a:rPr>
              <a:t>EXPERIÊNCIA PROFISSIONAL </a:t>
            </a:r>
            <a:endParaRPr lang="en-GB" sz="1200" b="1" dirty="0" smtClean="0">
              <a:ea typeface="Times New Roman" charset="0"/>
              <a:cs typeface="Times New Roman" charset="0"/>
            </a:endParaRPr>
          </a:p>
          <a:p>
            <a:pPr algn="just"/>
            <a:endParaRPr lang="en-GB" sz="1200" b="1" dirty="0">
              <a:ea typeface="Times New Roman" charset="0"/>
              <a:cs typeface="Times New Roman" charset="0"/>
            </a:endParaRPr>
          </a:p>
          <a:p>
            <a:pPr algn="just"/>
            <a:r>
              <a:rPr lang="en-GB" sz="1000" b="1" dirty="0" smtClean="0">
                <a:ea typeface="Times New Roman" charset="0"/>
                <a:cs typeface="Times New Roman" charset="0"/>
              </a:rPr>
              <a:t>2012 </a:t>
            </a:r>
            <a:r>
              <a:rPr lang="en-GB" sz="1000" b="1" dirty="0">
                <a:ea typeface="Times New Roman" charset="0"/>
                <a:cs typeface="Times New Roman" charset="0"/>
              </a:rPr>
              <a:t>- 2013 | Lorem ipsum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dolor</a:t>
            </a:r>
            <a:r>
              <a:rPr lang="en-GB" sz="1000" b="1" dirty="0">
                <a:ea typeface="Times New Roman" charset="0"/>
                <a:cs typeface="Times New Roman" charset="0"/>
              </a:rPr>
              <a:t> sit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amet</a:t>
            </a:r>
            <a:r>
              <a:rPr lang="en-GB" sz="1000" b="1" dirty="0">
                <a:ea typeface="Times New Roman" charset="0"/>
                <a:cs typeface="Times New Roman" charset="0"/>
              </a:rPr>
              <a:t>,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consectetur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adipiscing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elit</a:t>
            </a:r>
            <a:endParaRPr lang="en-GB" sz="1000" b="1" dirty="0"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     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 algn="just">
              <a:spcBef>
                <a:spcPts val="700"/>
              </a:spcBef>
            </a:pPr>
            <a:r>
              <a:rPr lang="en-GB" sz="1000" b="1" dirty="0" smtClean="0">
                <a:ea typeface="Times New Roman" charset="0"/>
                <a:cs typeface="Times New Roman" charset="0"/>
              </a:rPr>
              <a:t>2013  - 2014 | Lorem ipsum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dolor</a:t>
            </a:r>
            <a:r>
              <a:rPr lang="en-GB" sz="1000" b="1" dirty="0" smtClean="0">
                <a:ea typeface="Times New Roman" charset="0"/>
                <a:cs typeface="Times New Roman" charset="0"/>
              </a:rPr>
              <a:t> sit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amet</a:t>
            </a:r>
            <a:r>
              <a:rPr lang="en-GB" sz="1000" b="1" dirty="0" smtClean="0">
                <a:ea typeface="Times New Roman" charset="0"/>
                <a:cs typeface="Times New Roman" charset="0"/>
              </a:rPr>
              <a:t>,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consectetur</a:t>
            </a:r>
            <a:r>
              <a:rPr lang="en-GB" sz="1000" b="1" dirty="0" smtClean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adipiscing</a:t>
            </a:r>
            <a:r>
              <a:rPr lang="en-GB" sz="1000" b="1" dirty="0" smtClean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elit</a:t>
            </a:r>
            <a:endParaRPr lang="en-GB" sz="1000" b="1" dirty="0" smtClean="0"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        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 algn="just">
              <a:spcBef>
                <a:spcPts val="700"/>
              </a:spcBef>
            </a:pPr>
            <a:r>
              <a:rPr lang="en-GB" sz="1000" b="1" dirty="0" smtClean="0">
                <a:ea typeface="Times New Roman" charset="0"/>
                <a:cs typeface="Times New Roman" charset="0"/>
              </a:rPr>
              <a:t>2014 </a:t>
            </a:r>
            <a:r>
              <a:rPr lang="en-GB" sz="1000" b="1" dirty="0">
                <a:ea typeface="Times New Roman" charset="0"/>
                <a:cs typeface="Times New Roman" charset="0"/>
              </a:rPr>
              <a:t>- 2015 | Lorem ipsum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dolor</a:t>
            </a:r>
            <a:r>
              <a:rPr lang="en-GB" sz="1000" b="1" dirty="0">
                <a:ea typeface="Times New Roman" charset="0"/>
                <a:cs typeface="Times New Roman" charset="0"/>
              </a:rPr>
              <a:t> sit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amet</a:t>
            </a:r>
            <a:r>
              <a:rPr lang="en-GB" sz="1000" b="1" dirty="0">
                <a:ea typeface="Times New Roman" charset="0"/>
                <a:cs typeface="Times New Roman" charset="0"/>
              </a:rPr>
              <a:t>,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consectetur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adipiscing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elit</a:t>
            </a:r>
            <a:r>
              <a:rPr lang="en-GB" sz="1000" b="1" dirty="0">
                <a:ea typeface="Times New Roman" charset="0"/>
                <a:cs typeface="Times New Roman" charset="0"/>
              </a:rPr>
              <a:t>.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Morbi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tristique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sapien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nec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nulla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rutrum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imperdiet</a:t>
            </a:r>
            <a:endParaRPr lang="en-GB" sz="1000" b="1" dirty="0"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        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 algn="just">
              <a:spcBef>
                <a:spcPts val="700"/>
              </a:spcBef>
            </a:pPr>
            <a:r>
              <a:rPr lang="en-GB" sz="1000" b="1" dirty="0" smtClean="0">
                <a:ea typeface="Times New Roman" charset="0"/>
                <a:cs typeface="Times New Roman" charset="0"/>
              </a:rPr>
              <a:t>2014 - 2015 | </a:t>
            </a:r>
            <a:r>
              <a:rPr lang="en-GB" sz="1000" b="1" dirty="0">
                <a:ea typeface="Times New Roman" charset="0"/>
                <a:cs typeface="Times New Roman" charset="0"/>
              </a:rPr>
              <a:t>Lorem ipsum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dolor</a:t>
            </a:r>
            <a:r>
              <a:rPr lang="en-GB" sz="1000" b="1" dirty="0">
                <a:ea typeface="Times New Roman" charset="0"/>
                <a:cs typeface="Times New Roman" charset="0"/>
              </a:rPr>
              <a:t> sit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amet</a:t>
            </a:r>
            <a:r>
              <a:rPr lang="en-GB" sz="1000" b="1" dirty="0">
                <a:ea typeface="Times New Roman" charset="0"/>
                <a:cs typeface="Times New Roman" charset="0"/>
              </a:rPr>
              <a:t>,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consectetur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adipiscing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elit</a:t>
            </a:r>
            <a:r>
              <a:rPr lang="en-GB" sz="1000" b="1" dirty="0">
                <a:ea typeface="Times New Roman" charset="0"/>
                <a:cs typeface="Times New Roman" charset="0"/>
              </a:rPr>
              <a:t>.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Morbi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tristique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sapien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nec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nulla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rutrum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smtClean="0">
                <a:ea typeface="Times New Roman" charset="0"/>
                <a:cs typeface="Times New Roman" charset="0"/>
              </a:rPr>
              <a:t>imperdiet</a:t>
            </a:r>
            <a:endParaRPr lang="en-GB" sz="1000" b="1" dirty="0" smtClean="0"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        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306159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455481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604803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756168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905490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1054812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1201347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1350669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1499991" y="5763790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306159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455481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604803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56168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905490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1054812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1201347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1350669" y="6132090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1499991" y="6132090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306159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455481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604803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756168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905490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1054812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1201347" y="6522984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1350669" y="6522984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1499991" y="6522984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306159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455481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604803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756168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905490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1054812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1201347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1350669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1499991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306159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455481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604803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756168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905490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1054812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1201347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5" name="Ellipse 64"/>
          <p:cNvSpPr/>
          <p:nvPr/>
        </p:nvSpPr>
        <p:spPr>
          <a:xfrm>
            <a:off x="1350669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1499991" y="7287125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306159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455481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604803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756168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905490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1054812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1201347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1350669" y="7667771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1499991" y="7667771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96780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446102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595424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746789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896111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1045433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1191968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1341290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1490612" y="8640340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296780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446102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595424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746789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896111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1045433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1191968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1341290" y="9011437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1490612" y="9011437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296780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446102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595424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7" name="Ellipse 96"/>
          <p:cNvSpPr/>
          <p:nvPr/>
        </p:nvSpPr>
        <p:spPr>
          <a:xfrm>
            <a:off x="746789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896111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9" name="Ellipse 98"/>
          <p:cNvSpPr/>
          <p:nvPr/>
        </p:nvSpPr>
        <p:spPr>
          <a:xfrm>
            <a:off x="1045433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0" name="Ellipse 99"/>
          <p:cNvSpPr/>
          <p:nvPr/>
        </p:nvSpPr>
        <p:spPr>
          <a:xfrm>
            <a:off x="1191968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1341290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2" name="Ellipse 101"/>
          <p:cNvSpPr/>
          <p:nvPr/>
        </p:nvSpPr>
        <p:spPr>
          <a:xfrm>
            <a:off x="1490612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306159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455481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604803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756168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905490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1054812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9" name="Ellipse 108"/>
          <p:cNvSpPr/>
          <p:nvPr/>
        </p:nvSpPr>
        <p:spPr>
          <a:xfrm>
            <a:off x="1201347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10" name="Ellipse 109"/>
          <p:cNvSpPr/>
          <p:nvPr/>
        </p:nvSpPr>
        <p:spPr>
          <a:xfrm>
            <a:off x="1350669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1499991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pic>
        <p:nvPicPr>
          <p:cNvPr id="121" name="Image 1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50" r="5989"/>
          <a:stretch/>
        </p:blipFill>
        <p:spPr>
          <a:xfrm>
            <a:off x="2768589" y="149343"/>
            <a:ext cx="1320821" cy="1355017"/>
          </a:xfrm>
          <a:prstGeom prst="ellipse">
            <a:avLst/>
          </a:prstGeom>
          <a:ln>
            <a:solidFill>
              <a:srgbClr val="404041"/>
            </a:solidFill>
            <a:prstDash val="dash"/>
          </a:ln>
        </p:spPr>
      </p:pic>
    </p:spTree>
    <p:extLst>
      <p:ext uri="{BB962C8B-B14F-4D97-AF65-F5344CB8AC3E}">
        <p14:creationId xmlns:p14="http://schemas.microsoft.com/office/powerpoint/2010/main" val="101177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714</TotalTime>
  <Words>337</Words>
  <Application>Microsoft Office PowerPoint</Application>
  <PresentationFormat>A4 (210 x 297 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77</cp:revision>
  <dcterms:created xsi:type="dcterms:W3CDTF">2016-06-13T19:57:38Z</dcterms:created>
  <dcterms:modified xsi:type="dcterms:W3CDTF">2019-01-08T13:14:46Z</dcterms:modified>
</cp:coreProperties>
</file>