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1"/>
    <a:srgbClr val="5E996D"/>
    <a:srgbClr val="7FB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7" autoAdjust="0"/>
    <p:restoredTop sz="94660"/>
  </p:normalViewPr>
  <p:slideViewPr>
    <p:cSldViewPr snapToGrid="0">
      <p:cViewPr>
        <p:scale>
          <a:sx n="93" d="100"/>
          <a:sy n="93" d="100"/>
        </p:scale>
        <p:origin x="1488" y="-2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4A941-B9F2-45FC-A3BE-5067225D971F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CE974-62BD-46B5-97A3-B2AD892EB76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6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2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7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52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7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29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06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21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0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17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5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1B2EA-72FB-4D17-8C82-4B53A14DEDA5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33937-BD36-4AFC-B7C9-792F981189B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86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4350" y="1823218"/>
            <a:ext cx="5829300" cy="430893"/>
          </a:xfrm>
        </p:spPr>
        <p:txBody>
          <a:bodyPr>
            <a:noAutofit/>
          </a:bodyPr>
          <a:lstStyle/>
          <a:p>
            <a:r>
              <a:rPr lang="en-US" sz="2000" spc="300" dirty="0" smtClean="0">
                <a:latin typeface="Times New Roman" charset="0"/>
                <a:ea typeface="Times New Roman" charset="0"/>
                <a:cs typeface="Times New Roman" charset="0"/>
              </a:rPr>
              <a:t>Justine CODASSIN</a:t>
            </a:r>
            <a:br>
              <a:rPr lang="en-US" sz="2000" spc="3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1200" i="1" spc="300" dirty="0">
                <a:latin typeface="Times New Roman" charset="0"/>
                <a:ea typeface="Times New Roman" charset="0"/>
                <a:cs typeface="Times New Roman" charset="0"/>
              </a:rPr>
              <a:t>TITULO DO TRABALHO </a:t>
            </a:r>
            <a:endParaRPr lang="en-GB" sz="2000" i="1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692570" y="2230361"/>
            <a:ext cx="3472859" cy="648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Lorem ipsum dolor sit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Morbi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tristique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sapien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nec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nulla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rutrum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imperdiet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Nullam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faucibus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augue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id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velit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luctus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maximus.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Interdum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et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malesuada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fames ac ante ipsum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primis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faucibus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GB" sz="10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570" y="3225665"/>
            <a:ext cx="135000" cy="236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429" y="3225665"/>
            <a:ext cx="225000" cy="236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569" y="5312377"/>
            <a:ext cx="225000" cy="22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429" y="5312377"/>
            <a:ext cx="225000" cy="22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8449" y="8355278"/>
            <a:ext cx="225000" cy="22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5429" y="8355278"/>
            <a:ext cx="225000" cy="225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82059" y="3514247"/>
            <a:ext cx="1156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 smtClean="0">
                <a:latin typeface="Times New Roman" charset="0"/>
                <a:ea typeface="Times New Roman" charset="0"/>
                <a:cs typeface="Times New Roman" charset="0"/>
              </a:rPr>
              <a:t>CONTATO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5492" y="3509978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 smtClean="0">
                <a:latin typeface="Times New Roman" charset="0"/>
                <a:ea typeface="Times New Roman" charset="0"/>
                <a:cs typeface="Times New Roman" charset="0"/>
              </a:rPr>
              <a:t>INFO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6477" y="3803718"/>
            <a:ext cx="15119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TELEFONE</a:t>
            </a:r>
          </a:p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000 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111 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333</a:t>
            </a:r>
          </a:p>
          <a:p>
            <a:pPr algn="ctr">
              <a:spcBef>
                <a:spcPts val="600"/>
              </a:spcBef>
            </a:pP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EMAIL</a:t>
            </a:r>
          </a:p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name@mail.com</a:t>
            </a:r>
          </a:p>
          <a:p>
            <a:pPr algn="ctr">
              <a:spcBef>
                <a:spcPts val="600"/>
              </a:spcBef>
            </a:pP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ENDEREÇO</a:t>
            </a:r>
            <a:endParaRPr lang="fr-FR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12 Street 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Name, LISBOA</a:t>
            </a:r>
          </a:p>
          <a:p>
            <a:pPr algn="ctr"/>
            <a:endParaRPr lang="en-GB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6187" y="3746033"/>
            <a:ext cx="12634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dirty="0">
                <a:latin typeface="Times New Roman" charset="0"/>
                <a:ea typeface="Times New Roman" charset="0"/>
                <a:cs typeface="Times New Roman" charset="0"/>
              </a:rPr>
              <a:t>Data de nascimento</a:t>
            </a:r>
          </a:p>
          <a:p>
            <a:pPr algn="ctr"/>
            <a:r>
              <a:rPr lang="pt-BR" sz="1000" dirty="0">
                <a:latin typeface="Times New Roman" charset="0"/>
                <a:ea typeface="Times New Roman" charset="0"/>
                <a:cs typeface="Times New Roman" charset="0"/>
              </a:rPr>
              <a:t>12 de março de 1990</a:t>
            </a:r>
          </a:p>
          <a:p>
            <a:pPr algn="ctr">
              <a:spcBef>
                <a:spcPts val="600"/>
              </a:spcBef>
            </a:pPr>
            <a:r>
              <a:rPr lang="pt-BR" sz="1000" dirty="0" smtClean="0">
                <a:latin typeface="Times New Roman" charset="0"/>
                <a:ea typeface="Times New Roman" charset="0"/>
                <a:cs typeface="Times New Roman" charset="0"/>
              </a:rPr>
              <a:t>Sexo</a:t>
            </a:r>
            <a:endParaRPr lang="pt-BR" sz="1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pt-BR" sz="1000" dirty="0">
                <a:latin typeface="Times New Roman" charset="0"/>
                <a:ea typeface="Times New Roman" charset="0"/>
                <a:cs typeface="Times New Roman" charset="0"/>
              </a:rPr>
              <a:t>Feminino</a:t>
            </a:r>
          </a:p>
          <a:p>
            <a:pPr algn="ctr">
              <a:spcBef>
                <a:spcPts val="600"/>
              </a:spcBef>
            </a:pPr>
            <a:r>
              <a:rPr lang="pt-BR" sz="1000" dirty="0" smtClean="0">
                <a:latin typeface="Times New Roman" charset="0"/>
                <a:ea typeface="Times New Roman" charset="0"/>
                <a:cs typeface="Times New Roman" charset="0"/>
              </a:rPr>
              <a:t>Casada</a:t>
            </a:r>
            <a:endParaRPr lang="pt-BR" sz="1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pt-BR" sz="1000" dirty="0">
                <a:latin typeface="Times New Roman" charset="0"/>
                <a:ea typeface="Times New Roman" charset="0"/>
                <a:cs typeface="Times New Roman" charset="0"/>
              </a:rPr>
              <a:t>2 filhos</a:t>
            </a:r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1178" y="5586765"/>
            <a:ext cx="3299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>
                <a:latin typeface="Times New Roman" charset="0"/>
                <a:ea typeface="Times New Roman" charset="0"/>
                <a:cs typeface="Times New Roman" charset="0"/>
              </a:rPr>
              <a:t>EXPERIÊNCIA PROFISSIONAL 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0743" y="5596690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>
                <a:latin typeface="Times New Roman" charset="0"/>
                <a:ea typeface="Times New Roman" charset="0"/>
                <a:cs typeface="Times New Roman" charset="0"/>
              </a:rPr>
              <a:t>FORMAÇÃO 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9035" y="5846393"/>
            <a:ext cx="2343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2016 – 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Cargo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exercido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Empresa</a:t>
            </a:r>
            <a:endParaRPr lang="fr-FR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Lorem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ipsum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Morbi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tristique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sapien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nec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rutrum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imperdiet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faucibus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augue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id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velit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2016 – Cargo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exercido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Empresa</a:t>
            </a:r>
            <a:endParaRPr lang="fr-FR" sz="1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Lorem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ipsum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Morbi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tristique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sapien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nec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rutrum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imperdiet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faucibus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augue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id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velit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2016 – Cargo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exercido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Empresa</a:t>
            </a:r>
            <a:endParaRPr lang="fr-FR" sz="1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Lorem</a:t>
            </a:r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ipsum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Morbi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tristique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sapien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nec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rutrum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imperdiet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Nullam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faucibus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augue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 id </a:t>
            </a:r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velit</a:t>
            </a: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algn="ctr"/>
            <a:endParaRPr lang="fr-FR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94237" y="5846393"/>
            <a:ext cx="23697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2016 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n-GB" sz="1000" dirty="0" err="1" smtClean="0">
                <a:latin typeface="Times New Roman" charset="0"/>
                <a:ea typeface="Times New Roman" charset="0"/>
                <a:cs typeface="Times New Roman" charset="0"/>
              </a:rPr>
              <a:t>Grau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Universidade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Lorem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ipsum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sit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2016 –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Grau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Universidade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ctr"/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Lorem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ipsum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sit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algn="ctr"/>
            <a:endParaRPr lang="en-GB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2016 –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Grau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Universidade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ctr"/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Lorem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ipsum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dolor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sit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amet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consectetur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adipiscing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elit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05271" y="8647855"/>
            <a:ext cx="1109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 smtClean="0">
                <a:latin typeface="Times New Roman" charset="0"/>
                <a:ea typeface="Times New Roman" charset="0"/>
                <a:cs typeface="Times New Roman" charset="0"/>
              </a:rPr>
              <a:t>IDIOMAS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25590" y="8622055"/>
            <a:ext cx="1904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 smtClean="0">
                <a:latin typeface="Times New Roman" charset="0"/>
                <a:ea typeface="Times New Roman" charset="0"/>
                <a:cs typeface="Times New Roman" charset="0"/>
              </a:rPr>
              <a:t>QUALIFICAÇÕES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8154" y="8899054"/>
            <a:ext cx="23438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PORTUGUÊS: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Nativo</a:t>
            </a:r>
            <a:endParaRPr lang="fr-FR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INGLÊS: Fluente</a:t>
            </a:r>
          </a:p>
          <a:p>
            <a:pPr algn="ctr"/>
            <a:r>
              <a:rPr lang="fr-FR" sz="1000" dirty="0" smtClean="0">
                <a:latin typeface="Times New Roman" charset="0"/>
                <a:ea typeface="Times New Roman" charset="0"/>
                <a:cs typeface="Times New Roman" charset="0"/>
              </a:rPr>
              <a:t>ITALIANO: </a:t>
            </a:r>
            <a:r>
              <a:rPr lang="fr-FR" sz="1000" dirty="0" err="1" smtClean="0">
                <a:latin typeface="Times New Roman" charset="0"/>
                <a:ea typeface="Times New Roman" charset="0"/>
                <a:cs typeface="Times New Roman" charset="0"/>
              </a:rPr>
              <a:t>Básico</a:t>
            </a:r>
            <a:endParaRPr lang="fr-FR" sz="1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94344" y="8889480"/>
            <a:ext cx="2181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dobe Illustrator |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Adobe 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Photoshop |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Desenho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Gráfico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| </a:t>
            </a:r>
            <a:r>
              <a:rPr lang="en-GB" sz="1000" dirty="0" err="1" smtClean="0">
                <a:latin typeface="Times New Roman" charset="0"/>
                <a:ea typeface="Times New Roman" charset="0"/>
                <a:cs typeface="Times New Roman" charset="0"/>
              </a:rPr>
              <a:t>Fotografia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 |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orel 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GB" sz="1000" dirty="0" smtClean="0">
                <a:latin typeface="Times New Roman" charset="0"/>
                <a:ea typeface="Times New Roman" charset="0"/>
                <a:cs typeface="Times New Roman" charset="0"/>
              </a:rPr>
              <a:t>raw | Word | Excel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0" r="13154"/>
          <a:stretch/>
        </p:blipFill>
        <p:spPr>
          <a:xfrm>
            <a:off x="2763686" y="342780"/>
            <a:ext cx="1372830" cy="1376127"/>
          </a:xfrm>
          <a:prstGeom prst="ellipse">
            <a:avLst/>
          </a:prstGeom>
          <a:ln>
            <a:solidFill>
              <a:srgbClr val="92D05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38867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</TotalTime>
  <Words>232</Words>
  <Application>Microsoft Office PowerPoint</Application>
  <PresentationFormat>A4 (210 x 297 mm)</PresentationFormat>
  <Paragraphs>38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Justine CODASSIN TITULO DO TRABALHO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Appleseed A GRAPHIC DESIGNER</dc:title>
  <dc:creator>Yodhi</dc:creator>
  <cp:lastModifiedBy>PC</cp:lastModifiedBy>
  <cp:revision>69</cp:revision>
  <dcterms:created xsi:type="dcterms:W3CDTF">2016-06-13T19:57:38Z</dcterms:created>
  <dcterms:modified xsi:type="dcterms:W3CDTF">2019-01-08T13:10:08Z</dcterms:modified>
</cp:coreProperties>
</file>