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CD7"/>
    <a:srgbClr val="90235A"/>
    <a:srgbClr val="DC234D"/>
    <a:srgbClr val="FFC0C8"/>
    <a:srgbClr val="C2D398"/>
    <a:srgbClr val="575757"/>
    <a:srgbClr val="8EB2D7"/>
    <a:srgbClr val="E9F5FE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5"/>
    <p:restoredTop sz="94586"/>
  </p:normalViewPr>
  <p:slideViewPr>
    <p:cSldViewPr snapToGrid="0" snapToObjects="1">
      <p:cViewPr>
        <p:scale>
          <a:sx n="70" d="100"/>
          <a:sy n="70" d="100"/>
        </p:scale>
        <p:origin x="2220" y="-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92597" y="185195"/>
            <a:ext cx="1898249" cy="9543809"/>
          </a:xfrm>
          <a:prstGeom prst="roundRect">
            <a:avLst/>
          </a:prstGeom>
          <a:solidFill>
            <a:srgbClr val="EFEC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4" name="Tableau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161739"/>
              </p:ext>
            </p:extLst>
          </p:nvPr>
        </p:nvGraphicFramePr>
        <p:xfrm>
          <a:off x="199401" y="2327283"/>
          <a:ext cx="6451962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8"/>
                <a:gridCol w="4602644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EXPERIÊNCIA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PROFISSIONAL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odio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semper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tortor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5" name="Tableau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22474"/>
              </p:ext>
            </p:extLst>
          </p:nvPr>
        </p:nvGraphicFramePr>
        <p:xfrm>
          <a:off x="199400" y="6686105"/>
          <a:ext cx="6455351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296"/>
                <a:gridCol w="4687055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FORMAÇÃO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1427"/>
              </p:ext>
            </p:extLst>
          </p:nvPr>
        </p:nvGraphicFramePr>
        <p:xfrm>
          <a:off x="199399" y="8829025"/>
          <a:ext cx="645196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23"/>
                <a:gridCol w="4695241"/>
              </a:tblGrid>
              <a:tr h="324397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INFORMAÇÃO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ADICIONAL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" name="ZoneTexte 276"/>
          <p:cNvSpPr txBox="1"/>
          <p:nvPr/>
        </p:nvSpPr>
        <p:spPr>
          <a:xfrm>
            <a:off x="2089695" y="1872622"/>
            <a:ext cx="456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Titulo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 do </a:t>
            </a:r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trabalho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Apple Chancery" charset="0"/>
                <a:cs typeface="Apple Chancery" charset="0"/>
              </a:rPr>
              <a:t> </a:t>
            </a:r>
            <a:endParaRPr lang="fr-FR" sz="2400" i="1" dirty="0">
              <a:solidFill>
                <a:schemeClr val="tx1">
                  <a:lumMod val="50000"/>
                  <a:lumOff val="50000"/>
                </a:schemeClr>
              </a:solidFill>
              <a:ea typeface="Apple Chancery" charset="0"/>
              <a:cs typeface="Apple Chancery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20294"/>
              </p:ext>
            </p:extLst>
          </p:nvPr>
        </p:nvGraphicFramePr>
        <p:xfrm>
          <a:off x="185572" y="668242"/>
          <a:ext cx="1791446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14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CONTATO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</a:t>
                      </a:r>
                      <a:r>
                        <a:rPr lang="es-E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l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s-E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Celular: 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es-E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 </a:t>
                      </a:r>
                    </a:p>
                    <a:p>
                      <a:pPr algn="l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319989" y="470779"/>
            <a:ext cx="1726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Alexandre </a:t>
            </a:r>
          </a:p>
          <a:p>
            <a:r>
              <a:rPr lang="fr-FR" sz="2800" dirty="0" smtClean="0"/>
              <a:t>DUMONT</a:t>
            </a:r>
            <a:endParaRPr 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990845" y="970274"/>
            <a:ext cx="4867155" cy="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2384592" y="134465"/>
            <a:ext cx="1682064" cy="168536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244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90</cp:revision>
  <dcterms:created xsi:type="dcterms:W3CDTF">2016-07-14T19:39:12Z</dcterms:created>
  <dcterms:modified xsi:type="dcterms:W3CDTF">2019-01-06T12:14:29Z</dcterms:modified>
</cp:coreProperties>
</file>