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235A"/>
    <a:srgbClr val="DC234D"/>
    <a:srgbClr val="FFC0C8"/>
    <a:srgbClr val="C2D398"/>
    <a:srgbClr val="575757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0"/>
    <p:restoredTop sz="94586"/>
  </p:normalViewPr>
  <p:slideViewPr>
    <p:cSldViewPr snapToGrid="0" snapToObjects="1">
      <p:cViewPr>
        <p:scale>
          <a:sx n="120" d="100"/>
          <a:sy n="120" d="100"/>
        </p:scale>
        <p:origin x="1098" y="-421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6" r="24727"/>
          <a:stretch/>
        </p:blipFill>
        <p:spPr>
          <a:xfrm>
            <a:off x="4421528" y="340201"/>
            <a:ext cx="1944548" cy="1948369"/>
          </a:xfrm>
          <a:prstGeom prst="teardrop">
            <a:avLst/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274" name="Tableau 2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217860"/>
              </p:ext>
            </p:extLst>
          </p:nvPr>
        </p:nvGraphicFramePr>
        <p:xfrm>
          <a:off x="2131881" y="2504707"/>
          <a:ext cx="4519481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194"/>
                <a:gridCol w="3765287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EXPERIÊNCIA PROFISSIONAL </a:t>
                      </a:r>
                      <a:endParaRPr lang="fr-FR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Cidade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/>
                        <a:t>2015-Presente</a:t>
                      </a:r>
                    </a:p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Cidade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/>
                        <a:t>2015-Presente</a:t>
                      </a:r>
                    </a:p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Cidade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/>
                        <a:t>2015-Presente</a:t>
                      </a:r>
                    </a:p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Cidade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8" name="Imag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659" y="6686105"/>
            <a:ext cx="355600" cy="368300"/>
          </a:xfrm>
          <a:prstGeom prst="rect">
            <a:avLst/>
          </a:prstGeom>
        </p:spPr>
      </p:pic>
      <p:graphicFrame>
        <p:nvGraphicFramePr>
          <p:cNvPr id="275" name="Tableau 2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731392"/>
              </p:ext>
            </p:extLst>
          </p:nvPr>
        </p:nvGraphicFramePr>
        <p:xfrm>
          <a:off x="2131880" y="6686105"/>
          <a:ext cx="4522871" cy="208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095"/>
                <a:gridCol w="3806776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FORMAÇÃO </a:t>
                      </a:r>
                      <a:endParaRPr lang="fr-FR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Grau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Universidade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Grau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Universidade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Grau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Universidade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9" name="Imag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270" y="2504707"/>
            <a:ext cx="355600" cy="342900"/>
          </a:xfrm>
          <a:prstGeom prst="rect">
            <a:avLst/>
          </a:prstGeom>
        </p:spPr>
      </p:pic>
      <p:graphicFrame>
        <p:nvGraphicFramePr>
          <p:cNvPr id="276" name="Tableau 2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223915"/>
              </p:ext>
            </p:extLst>
          </p:nvPr>
        </p:nvGraphicFramePr>
        <p:xfrm>
          <a:off x="2063259" y="8977887"/>
          <a:ext cx="4588103" cy="751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8103"/>
              </a:tblGrid>
              <a:tr h="32439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INFORMAÇÃO ADICIONAL </a:t>
                      </a:r>
                      <a:endParaRPr lang="fr-FR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" name="Imag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659" y="8977887"/>
            <a:ext cx="355600" cy="330200"/>
          </a:xfrm>
          <a:prstGeom prst="rect">
            <a:avLst/>
          </a:prstGeom>
        </p:spPr>
      </p:pic>
      <p:sp>
        <p:nvSpPr>
          <p:cNvPr id="277" name="ZoneTexte 276"/>
          <p:cNvSpPr txBox="1"/>
          <p:nvPr/>
        </p:nvSpPr>
        <p:spPr>
          <a:xfrm>
            <a:off x="1818526" y="959781"/>
            <a:ext cx="2647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pple Chancery" charset="0"/>
                <a:ea typeface="Apple Chancery" charset="0"/>
                <a:cs typeface="Apple Chancery" charset="0"/>
              </a:rPr>
              <a:t>Titulo</a:t>
            </a:r>
            <a:r>
              <a:rPr lang="fr-FR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pple Chancery" charset="0"/>
                <a:ea typeface="Apple Chancery" charset="0"/>
                <a:cs typeface="Apple Chancery" charset="0"/>
              </a:rPr>
              <a:t> do </a:t>
            </a:r>
            <a:r>
              <a:rPr lang="fr-FR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pple Chancery" charset="0"/>
                <a:ea typeface="Apple Chancery" charset="0"/>
                <a:cs typeface="Apple Chancery" charset="0"/>
              </a:rPr>
              <a:t>trabalho</a:t>
            </a:r>
            <a:r>
              <a:rPr lang="fr-FR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pple Chancery" charset="0"/>
                <a:ea typeface="Apple Chancery" charset="0"/>
                <a:cs typeface="Apple Chancery" charset="0"/>
              </a:rPr>
              <a:t> </a:t>
            </a:r>
            <a:endParaRPr lang="fr-FR" sz="2400" i="1" dirty="0">
              <a:solidFill>
                <a:schemeClr val="tx1">
                  <a:lumMod val="50000"/>
                  <a:lumOff val="50000"/>
                </a:schemeClr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3758" y="1790778"/>
            <a:ext cx="1243077" cy="81152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551815"/>
              </p:ext>
            </p:extLst>
          </p:nvPr>
        </p:nvGraphicFramePr>
        <p:xfrm>
          <a:off x="199400" y="509874"/>
          <a:ext cx="2078389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8389"/>
              </a:tblGrid>
              <a:tr h="0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Endereço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Street Name,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Lisboa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Celular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000 222 444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000 111 333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</a:p>
                  </a:txBody>
                  <a:tcP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199401" y="381566"/>
            <a:ext cx="2078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Alexandre DUMONT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182279" y="0"/>
            <a:ext cx="1243077" cy="3351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143</Words>
  <Application>Microsoft Office PowerPoint</Application>
  <PresentationFormat>A4 (210 x 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Apple Chancery</vt:lpstr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86</cp:revision>
  <dcterms:created xsi:type="dcterms:W3CDTF">2016-07-14T19:39:12Z</dcterms:created>
  <dcterms:modified xsi:type="dcterms:W3CDTF">2019-01-06T12:11:08Z</dcterms:modified>
</cp:coreProperties>
</file>