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D398"/>
    <a:srgbClr val="575757"/>
    <a:srgbClr val="DC234D"/>
    <a:srgbClr val="FFC0C8"/>
    <a:srgbClr val="90235A"/>
    <a:srgbClr val="8EB2D7"/>
    <a:srgbClr val="E9F5FE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78"/>
    <p:restoredTop sz="94586"/>
  </p:normalViewPr>
  <p:slideViewPr>
    <p:cSldViewPr snapToGrid="0" snapToObjects="1">
      <p:cViewPr>
        <p:scale>
          <a:sx n="112" d="100"/>
          <a:sy n="112" d="100"/>
        </p:scale>
        <p:origin x="1290" y="-2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00" y="1554480"/>
            <a:ext cx="548640" cy="54864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11200"/>
            <a:ext cx="6858000" cy="955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720" y="467360"/>
            <a:ext cx="538038" cy="589280"/>
          </a:xfrm>
          <a:prstGeom prst="rect">
            <a:avLst/>
          </a:prstGeom>
        </p:spPr>
      </p:pic>
      <p:graphicFrame>
        <p:nvGraphicFramePr>
          <p:cNvPr id="38" name="Tableau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735156"/>
              </p:ext>
            </p:extLst>
          </p:nvPr>
        </p:nvGraphicFramePr>
        <p:xfrm>
          <a:off x="447289" y="822960"/>
          <a:ext cx="2925503" cy="731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925503"/>
              </a:tblGrid>
              <a:tr h="226715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err="1" smtClean="0">
                          <a:solidFill>
                            <a:schemeClr val="tx1"/>
                          </a:solidFill>
                        </a:rPr>
                        <a:t>Endereço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12 Street Name, </a:t>
                      </a: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</a:rPr>
                        <a:t>Lisboa</a:t>
                      </a:r>
                      <a:endParaRPr lang="fr-FR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err="1" smtClean="0">
                          <a:solidFill>
                            <a:schemeClr val="tx1"/>
                          </a:solidFill>
                        </a:rPr>
                        <a:t>Telefone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: 000 111 333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Email: name@mail.com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" name="ZoneTexte 38"/>
          <p:cNvSpPr txBox="1"/>
          <p:nvPr/>
        </p:nvSpPr>
        <p:spPr>
          <a:xfrm>
            <a:off x="375368" y="126425"/>
            <a:ext cx="2997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Pierre GENEVENI</a:t>
            </a:r>
            <a:endParaRPr lang="fr-FR" sz="3200" dirty="0"/>
          </a:p>
        </p:txBody>
      </p:sp>
      <p:sp>
        <p:nvSpPr>
          <p:cNvPr id="43" name="ZoneTexte 42"/>
          <p:cNvSpPr txBox="1"/>
          <p:nvPr/>
        </p:nvSpPr>
        <p:spPr>
          <a:xfrm>
            <a:off x="3129280" y="1004054"/>
            <a:ext cx="278181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err="1"/>
              <a:t>Titulo</a:t>
            </a:r>
            <a:r>
              <a:rPr lang="fr-FR" dirty="0"/>
              <a:t> do </a:t>
            </a:r>
            <a:r>
              <a:rPr lang="fr-FR" dirty="0" err="1" smtClean="0"/>
              <a:t>trabalho</a:t>
            </a:r>
            <a:endParaRPr lang="fr-FR" dirty="0"/>
          </a:p>
        </p:txBody>
      </p:sp>
      <p:graphicFrame>
        <p:nvGraphicFramePr>
          <p:cNvPr id="45" name="Tableau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977539"/>
              </p:ext>
            </p:extLst>
          </p:nvPr>
        </p:nvGraphicFramePr>
        <p:xfrm>
          <a:off x="1720090" y="1722120"/>
          <a:ext cx="4959668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59668"/>
              </a:tblGrid>
              <a:tr h="73152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maximus.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8" name="Tableau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474395"/>
              </p:ext>
            </p:extLst>
          </p:nvPr>
        </p:nvGraphicFramePr>
        <p:xfrm>
          <a:off x="658726" y="2754659"/>
          <a:ext cx="5884314" cy="1584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8431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FORMAÇÃO </a:t>
                      </a:r>
                      <a:endParaRPr lang="fr-FR" sz="1400" b="1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.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.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.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338" y="2795299"/>
            <a:ext cx="275781" cy="245139"/>
          </a:xfrm>
          <a:prstGeom prst="rect">
            <a:avLst/>
          </a:prstGeom>
        </p:spPr>
      </p:pic>
      <p:graphicFrame>
        <p:nvGraphicFramePr>
          <p:cNvPr id="59" name="Tableau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010178"/>
              </p:ext>
            </p:extLst>
          </p:nvPr>
        </p:nvGraphicFramePr>
        <p:xfrm>
          <a:off x="658726" y="4716838"/>
          <a:ext cx="5884314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8431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EXPERIÊNCIA PROFISSIONAL </a:t>
                      </a:r>
                      <a:endParaRPr lang="fr-FR" sz="1400" b="0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pt-B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EMPRESA | CARGO EXERCIDO | 2000 – 2003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pt-B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EMPRESA | CARGO EXERCIDO | 2000 – 2003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pt-B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EMPRESA | CARGO EXERCIDO | 2000 – 2003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58" y="4765040"/>
            <a:ext cx="419666" cy="225376"/>
          </a:xfrm>
          <a:prstGeom prst="rect">
            <a:avLst/>
          </a:prstGeom>
        </p:spPr>
      </p:pic>
      <p:sp>
        <p:nvSpPr>
          <p:cNvPr id="64" name="ZoneTexte 63"/>
          <p:cNvSpPr txBox="1"/>
          <p:nvPr/>
        </p:nvSpPr>
        <p:spPr>
          <a:xfrm>
            <a:off x="3801474" y="7675026"/>
            <a:ext cx="2769495" cy="30777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fr-FR" sz="1400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INFORMÁTICA</a:t>
            </a:r>
            <a:endParaRPr lang="fr-FR" sz="14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5" name="Ellipse 64"/>
          <p:cNvSpPr/>
          <p:nvPr/>
        </p:nvSpPr>
        <p:spPr>
          <a:xfrm>
            <a:off x="5510211" y="8252107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5666661" y="8249082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5819061" y="8249082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5968436" y="8249082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6122524" y="8252107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6270211" y="8246057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6424299" y="8249082"/>
            <a:ext cx="139678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5514924" y="8607707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5671374" y="8604682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5823774" y="8604682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/>
          <p:cNvSpPr/>
          <p:nvPr/>
        </p:nvSpPr>
        <p:spPr>
          <a:xfrm>
            <a:off x="5973149" y="8604682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/>
          <p:cNvSpPr/>
          <p:nvPr/>
        </p:nvSpPr>
        <p:spPr>
          <a:xfrm>
            <a:off x="6127237" y="8607707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/>
          <p:cNvSpPr/>
          <p:nvPr/>
        </p:nvSpPr>
        <p:spPr>
          <a:xfrm>
            <a:off x="6274924" y="8601657"/>
            <a:ext cx="139678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/>
          <p:cNvSpPr/>
          <p:nvPr/>
        </p:nvSpPr>
        <p:spPr>
          <a:xfrm>
            <a:off x="6429012" y="8604682"/>
            <a:ext cx="139678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/>
          <p:cNvSpPr/>
          <p:nvPr/>
        </p:nvSpPr>
        <p:spPr>
          <a:xfrm>
            <a:off x="5510211" y="8995057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/>
          <p:cNvSpPr/>
          <p:nvPr/>
        </p:nvSpPr>
        <p:spPr>
          <a:xfrm>
            <a:off x="5666661" y="8992032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5819061" y="8992032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5968436" y="8992032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6122524" y="8995057"/>
            <a:ext cx="139678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6270211" y="8989007"/>
            <a:ext cx="139678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6424299" y="8992032"/>
            <a:ext cx="139678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8" name="Tableau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293725"/>
              </p:ext>
            </p:extLst>
          </p:nvPr>
        </p:nvGraphicFramePr>
        <p:xfrm>
          <a:off x="4280785" y="8106574"/>
          <a:ext cx="2292617" cy="11725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92617"/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HTML / PHP</a:t>
                      </a:r>
                    </a:p>
                  </a:txBody>
                  <a:tcPr anchor="ctr">
                    <a:noFill/>
                  </a:tcPr>
                </a:tc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JAVA 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C++</a:t>
                      </a:r>
                    </a:p>
                  </a:txBody>
                  <a:tcPr anchor="ctr">
                    <a:noFill/>
                  </a:tcPr>
                </a:tc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ASP / MYSQL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99" name="Tableau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119419"/>
              </p:ext>
            </p:extLst>
          </p:nvPr>
        </p:nvGraphicFramePr>
        <p:xfrm>
          <a:off x="658726" y="8106574"/>
          <a:ext cx="3837340" cy="11725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37340"/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ADMINISTRAÇÃO </a:t>
                      </a:r>
                    </a:p>
                  </a:txBody>
                  <a:tcPr anchor="ctr">
                    <a:noFill/>
                  </a:tcPr>
                </a:tc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GERÊNCIA DE PROJETOS </a:t>
                      </a:r>
                    </a:p>
                  </a:txBody>
                  <a:tcPr anchor="ctr">
                    <a:noFill/>
                  </a:tcPr>
                </a:tc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CONTABILIDADE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00" name="ZoneTexte 99"/>
          <p:cNvSpPr txBox="1"/>
          <p:nvPr/>
        </p:nvSpPr>
        <p:spPr>
          <a:xfrm>
            <a:off x="658726" y="7684857"/>
            <a:ext cx="3139001" cy="30777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QUALIFICAÇÕES PROFISSIONAIS </a:t>
            </a:r>
          </a:p>
        </p:txBody>
      </p:sp>
      <p:sp>
        <p:nvSpPr>
          <p:cNvPr id="101" name="Ellipse 100"/>
          <p:cNvSpPr/>
          <p:nvPr/>
        </p:nvSpPr>
        <p:spPr>
          <a:xfrm>
            <a:off x="2433803" y="8259404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2586203" y="8259404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/>
          <p:cNvSpPr/>
          <p:nvPr/>
        </p:nvSpPr>
        <p:spPr>
          <a:xfrm>
            <a:off x="2735578" y="8259404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/>
          <p:cNvSpPr/>
          <p:nvPr/>
        </p:nvSpPr>
        <p:spPr>
          <a:xfrm>
            <a:off x="2889666" y="8262429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3037353" y="8256379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3191441" y="8259404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/>
          <p:cNvSpPr/>
          <p:nvPr/>
        </p:nvSpPr>
        <p:spPr>
          <a:xfrm>
            <a:off x="2438516" y="8615004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/>
          <p:cNvSpPr/>
          <p:nvPr/>
        </p:nvSpPr>
        <p:spPr>
          <a:xfrm>
            <a:off x="2590916" y="8615004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/>
          <p:cNvSpPr/>
          <p:nvPr/>
        </p:nvSpPr>
        <p:spPr>
          <a:xfrm>
            <a:off x="2740291" y="8615004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/>
          <p:cNvSpPr/>
          <p:nvPr/>
        </p:nvSpPr>
        <p:spPr>
          <a:xfrm>
            <a:off x="2894379" y="8618029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Ellipse 110"/>
          <p:cNvSpPr/>
          <p:nvPr/>
        </p:nvSpPr>
        <p:spPr>
          <a:xfrm>
            <a:off x="3042066" y="8611979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/>
          <p:cNvSpPr/>
          <p:nvPr/>
        </p:nvSpPr>
        <p:spPr>
          <a:xfrm>
            <a:off x="3196154" y="8615004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/>
          <p:cNvSpPr/>
          <p:nvPr/>
        </p:nvSpPr>
        <p:spPr>
          <a:xfrm>
            <a:off x="2433803" y="9002354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/>
          <p:cNvSpPr/>
          <p:nvPr/>
        </p:nvSpPr>
        <p:spPr>
          <a:xfrm>
            <a:off x="2586203" y="9002354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/>
          <p:cNvSpPr/>
          <p:nvPr/>
        </p:nvSpPr>
        <p:spPr>
          <a:xfrm>
            <a:off x="2735578" y="9002354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/>
          <p:cNvSpPr/>
          <p:nvPr/>
        </p:nvSpPr>
        <p:spPr>
          <a:xfrm>
            <a:off x="2889666" y="9005379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/>
          <p:cNvSpPr/>
          <p:nvPr/>
        </p:nvSpPr>
        <p:spPr>
          <a:xfrm>
            <a:off x="3037353" y="8999329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/>
          <p:cNvSpPr/>
          <p:nvPr/>
        </p:nvSpPr>
        <p:spPr>
          <a:xfrm>
            <a:off x="3191441" y="9002354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218" y="7675025"/>
            <a:ext cx="244344" cy="307777"/>
          </a:xfrm>
          <a:prstGeom prst="rect">
            <a:avLst/>
          </a:prstGeom>
        </p:spPr>
      </p:pic>
      <p:sp>
        <p:nvSpPr>
          <p:cNvPr id="120" name="Rectangle 119"/>
          <p:cNvSpPr/>
          <p:nvPr/>
        </p:nvSpPr>
        <p:spPr>
          <a:xfrm>
            <a:off x="0" y="9520090"/>
            <a:ext cx="6858000" cy="3859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Rectangle 120"/>
          <p:cNvSpPr/>
          <p:nvPr/>
        </p:nvSpPr>
        <p:spPr>
          <a:xfrm>
            <a:off x="0" y="7399186"/>
            <a:ext cx="6858000" cy="147209"/>
          </a:xfrm>
          <a:prstGeom prst="rect">
            <a:avLst/>
          </a:prstGeom>
          <a:pattFill prst="wdDnDiag">
            <a:fgClr>
              <a:schemeClr val="accent1">
                <a:lumMod val="20000"/>
                <a:lumOff val="80000"/>
              </a:schemeClr>
            </a:fgClr>
            <a:bgClr>
              <a:prstClr val="white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Rectangle 121"/>
          <p:cNvSpPr/>
          <p:nvPr/>
        </p:nvSpPr>
        <p:spPr>
          <a:xfrm>
            <a:off x="0" y="4427259"/>
            <a:ext cx="6858000" cy="142421"/>
          </a:xfrm>
          <a:prstGeom prst="rect">
            <a:avLst/>
          </a:prstGeom>
          <a:pattFill prst="wdDnDiag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Rectangle 123"/>
          <p:cNvSpPr/>
          <p:nvPr/>
        </p:nvSpPr>
        <p:spPr>
          <a:xfrm>
            <a:off x="0" y="2437217"/>
            <a:ext cx="6858000" cy="142421"/>
          </a:xfrm>
          <a:prstGeom prst="rect">
            <a:avLst/>
          </a:prstGeom>
          <a:pattFill prst="wdDnDiag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Rectangle 124"/>
          <p:cNvSpPr/>
          <p:nvPr/>
        </p:nvSpPr>
        <p:spPr>
          <a:xfrm>
            <a:off x="0" y="-10973"/>
            <a:ext cx="6858000" cy="142421"/>
          </a:xfrm>
          <a:prstGeom prst="rect">
            <a:avLst/>
          </a:prstGeom>
          <a:pattFill prst="wdDnDiag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</TotalTime>
  <Words>279</Words>
  <Application>Microsoft Office PowerPoint</Application>
  <PresentationFormat>A4 (210 x 297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72</cp:revision>
  <dcterms:created xsi:type="dcterms:W3CDTF">2016-07-14T19:39:12Z</dcterms:created>
  <dcterms:modified xsi:type="dcterms:W3CDTF">2019-01-08T13:05:17Z</dcterms:modified>
</cp:coreProperties>
</file>