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97"/>
    <p:restoredTop sz="94586"/>
  </p:normalViewPr>
  <p:slideViewPr>
    <p:cSldViewPr snapToGrid="0" snapToObjects="1">
      <p:cViewPr>
        <p:scale>
          <a:sx n="93" d="100"/>
          <a:sy n="93" d="100"/>
        </p:scale>
        <p:origin x="1746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84846"/>
              </p:ext>
            </p:extLst>
          </p:nvPr>
        </p:nvGraphicFramePr>
        <p:xfrm>
          <a:off x="282670" y="1802649"/>
          <a:ext cx="6208776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4"/>
                <a:gridCol w="658430"/>
                <a:gridCol w="5331912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Grau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Universidade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4695"/>
              </p:ext>
            </p:extLst>
          </p:nvPr>
        </p:nvGraphicFramePr>
        <p:xfrm>
          <a:off x="282671" y="3676206"/>
          <a:ext cx="620877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49"/>
                <a:gridCol w="661694"/>
                <a:gridCol w="5312732"/>
              </a:tblGrid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EXPERIÊNCIA PROFISSIONAL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dirty="0" smtClean="0"/>
                        <a:t>2015-2017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Cargo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exercido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Cidade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9" name="Tableau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974253"/>
              </p:ext>
            </p:extLst>
          </p:nvPr>
        </p:nvGraphicFramePr>
        <p:xfrm>
          <a:off x="282670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0" name="Tableau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29678"/>
              </p:ext>
            </p:extLst>
          </p:nvPr>
        </p:nvGraphicFramePr>
        <p:xfrm>
          <a:off x="3674911" y="7206136"/>
          <a:ext cx="2816534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608254"/>
              </a:tblGrid>
              <a:tr h="0">
                <a:tc>
                  <a:txBody>
                    <a:bodyPr/>
                    <a:lstStyle/>
                    <a:p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/>
                          </a:solidFill>
                        </a:rPr>
                        <a:t>QUALIFICAÇÕES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l"/>
                      <a:endParaRPr lang="fr-FR" sz="11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649690"/>
              </p:ext>
            </p:extLst>
          </p:nvPr>
        </p:nvGraphicFramePr>
        <p:xfrm>
          <a:off x="3574327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Administração</a:t>
                      </a:r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Gerência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de </a:t>
                      </a:r>
                      <a:r>
                        <a:rPr lang="fr-FR" sz="10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projetos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>
                      <a:noFill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Contabilidade</a:t>
                      </a:r>
                      <a:r>
                        <a:rPr lang="fr-FR" sz="10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Word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5494088" y="760133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93"/>
          <p:cNvSpPr/>
          <p:nvPr/>
        </p:nvSpPr>
        <p:spPr>
          <a:xfrm>
            <a:off x="5494088" y="782352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5494088" y="805810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5494088" y="829269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5494087" y="760133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5494087" y="782352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5494087" y="805786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5494087" y="829269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01" name="Tableau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362436"/>
              </p:ext>
            </p:extLst>
          </p:nvPr>
        </p:nvGraphicFramePr>
        <p:xfrm>
          <a:off x="220188" y="7523128"/>
          <a:ext cx="3139804" cy="975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Inglês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3175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Francês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Spagnolo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Italiano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3" name="Rectangle 102"/>
          <p:cNvSpPr/>
          <p:nvPr/>
        </p:nvSpPr>
        <p:spPr>
          <a:xfrm>
            <a:off x="2182716" y="7607257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182716" y="782944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2182716" y="806403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105"/>
          <p:cNvSpPr/>
          <p:nvPr/>
        </p:nvSpPr>
        <p:spPr>
          <a:xfrm>
            <a:off x="2182716" y="8298611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106"/>
          <p:cNvSpPr/>
          <p:nvPr/>
        </p:nvSpPr>
        <p:spPr>
          <a:xfrm>
            <a:off x="2182715" y="7607257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2182715" y="7829449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108"/>
          <p:cNvSpPr/>
          <p:nvPr/>
        </p:nvSpPr>
        <p:spPr>
          <a:xfrm>
            <a:off x="2182715" y="8063782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109"/>
          <p:cNvSpPr/>
          <p:nvPr/>
        </p:nvSpPr>
        <p:spPr>
          <a:xfrm>
            <a:off x="2182715" y="8298611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11" name="Tableau 1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03702"/>
              </p:ext>
            </p:extLst>
          </p:nvPr>
        </p:nvGraphicFramePr>
        <p:xfrm>
          <a:off x="282670" y="8798828"/>
          <a:ext cx="6279608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6071328"/>
              </a:tblGrid>
              <a:tr h="324397">
                <a:tc>
                  <a:txBody>
                    <a:bodyPr/>
                    <a:lstStyle/>
                    <a:p>
                      <a:endParaRPr lang="fr-FR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4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0" y="0"/>
            <a:ext cx="6858000" cy="1925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2" name="Image 1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52" y="192505"/>
            <a:ext cx="833948" cy="1237150"/>
          </a:xfrm>
          <a:prstGeom prst="rect">
            <a:avLst/>
          </a:prstGeom>
        </p:spPr>
      </p:pic>
      <p:graphicFrame>
        <p:nvGraphicFramePr>
          <p:cNvPr id="114" name="Tableau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273988"/>
              </p:ext>
            </p:extLst>
          </p:nvPr>
        </p:nvGraphicFramePr>
        <p:xfrm>
          <a:off x="3953958" y="228112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CONTATO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15" name="ZoneTexte 114"/>
          <p:cNvSpPr txBox="1"/>
          <p:nvPr/>
        </p:nvSpPr>
        <p:spPr>
          <a:xfrm>
            <a:off x="212776" y="406799"/>
            <a:ext cx="295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Alexandre </a:t>
            </a:r>
            <a:r>
              <a:rPr lang="fr-FR" sz="2400" b="1" dirty="0" smtClean="0">
                <a:solidFill>
                  <a:schemeClr val="accent1"/>
                </a:solidFill>
              </a:rPr>
              <a:t>LEVASSEUR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833039" y="915001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Titulo</a:t>
            </a:r>
            <a:r>
              <a:rPr lang="fr-FR" dirty="0"/>
              <a:t> do </a:t>
            </a:r>
            <a:r>
              <a:rPr lang="fr-FR" dirty="0" err="1"/>
              <a:t>trabalho</a:t>
            </a:r>
            <a:r>
              <a:rPr lang="fr-FR" dirty="0"/>
              <a:t> </a:t>
            </a:r>
          </a:p>
        </p:txBody>
      </p:sp>
      <p:cxnSp>
        <p:nvCxnSpPr>
          <p:cNvPr id="14" name="Connecteur droit 13"/>
          <p:cNvCxnSpPr/>
          <p:nvPr/>
        </p:nvCxnSpPr>
        <p:spPr>
          <a:xfrm>
            <a:off x="220188" y="886496"/>
            <a:ext cx="3157987" cy="0"/>
          </a:xfrm>
          <a:prstGeom prst="line">
            <a:avLst/>
          </a:prstGeom>
          <a:ln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290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81</cp:revision>
  <dcterms:created xsi:type="dcterms:W3CDTF">2016-07-14T19:39:12Z</dcterms:created>
  <dcterms:modified xsi:type="dcterms:W3CDTF">2019-01-08T13:04:14Z</dcterms:modified>
</cp:coreProperties>
</file>