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398"/>
    <a:srgbClr val="575757"/>
    <a:srgbClr val="DC234D"/>
    <a:srgbClr val="FFC0C8"/>
    <a:srgbClr val="90235A"/>
    <a:srgbClr val="8EB2D7"/>
    <a:srgbClr val="E9F5FE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/>
    <p:restoredTop sz="94586"/>
  </p:normalViewPr>
  <p:slideViewPr>
    <p:cSldViewPr snapToGrid="0" snapToObjects="1">
      <p:cViewPr>
        <p:scale>
          <a:sx n="91" d="100"/>
          <a:sy n="91" d="100"/>
        </p:scale>
        <p:origin x="1788" y="-23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08/01/2019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Bande diagonale 71"/>
          <p:cNvSpPr/>
          <p:nvPr/>
        </p:nvSpPr>
        <p:spPr>
          <a:xfrm rot="10800000">
            <a:off x="989635" y="6618790"/>
            <a:ext cx="5868365" cy="328721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Bande diagonale 5"/>
          <p:cNvSpPr/>
          <p:nvPr/>
        </p:nvSpPr>
        <p:spPr>
          <a:xfrm>
            <a:off x="0" y="0"/>
            <a:ext cx="5868365" cy="328721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865974"/>
              </p:ext>
            </p:extLst>
          </p:nvPr>
        </p:nvGraphicFramePr>
        <p:xfrm>
          <a:off x="347241" y="2221748"/>
          <a:ext cx="6134582" cy="6497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0359"/>
                <a:gridCol w="2824223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accent5"/>
                          </a:solidFill>
                        </a:rPr>
                        <a:t>       EXPERIÊNCIA PROFISSIONAL </a:t>
                      </a:r>
                      <a:endParaRPr lang="fr-FR" sz="16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accent5"/>
                          </a:solidFill>
                        </a:rPr>
                        <a:t>FORMAÇÃO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EXERCIDO </a:t>
                      </a:r>
                      <a:r>
                        <a:rPr lang="en-US" sz="110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EXERCIDO </a:t>
                      </a:r>
                      <a:r>
                        <a:rPr lang="en-US" sz="110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EXERCIDO </a:t>
                      </a:r>
                      <a:r>
                        <a:rPr lang="en-US" sz="110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EXERCIDO </a:t>
                      </a:r>
                      <a:r>
                        <a:rPr lang="en-US" sz="110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CARGO EXERCIDO </a:t>
                      </a:r>
                      <a:r>
                        <a:rPr lang="en-US" sz="110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accent5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 | GRAU |</a:t>
                      </a:r>
                      <a:r>
                        <a:rPr lang="fr-FR" sz="1100" b="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UNIVERSIDADE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 | GRAU |</a:t>
                      </a:r>
                      <a:r>
                        <a:rPr lang="fr-FR" sz="1100" b="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UNIVERSIDADE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 | GRAU |</a:t>
                      </a:r>
                      <a:r>
                        <a:rPr lang="fr-FR" sz="1100" b="0" kern="1200" baseline="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UNIVERSIDADE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 smtClean="0">
                          <a:solidFill>
                            <a:schemeClr val="accent5"/>
                          </a:solidFill>
                          <a:latin typeface="+mn-lt"/>
                        </a:rPr>
                        <a:t>IDIOMAS</a:t>
                      </a:r>
                    </a:p>
                    <a:p>
                      <a:pPr algn="r"/>
                      <a:endParaRPr lang="fr-FR" sz="11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EN: </a:t>
                      </a:r>
                      <a: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oral, </a:t>
                      </a:r>
                      <a:r>
                        <a:rPr lang="fr-FR" sz="11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escrito</a:t>
                      </a:r>
                      <a: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FR: </a:t>
                      </a:r>
                      <a: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oral, </a:t>
                      </a:r>
                      <a:r>
                        <a:rPr lang="fr-FR" sz="11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escrito</a:t>
                      </a:r>
                      <a: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IT: </a:t>
                      </a:r>
                      <a: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oral, </a:t>
                      </a:r>
                      <a:r>
                        <a:rPr lang="fr-FR" sz="11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escrito</a:t>
                      </a:r>
                      <a:endParaRPr lang="fr-FR" sz="11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fr-FR" sz="11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PT: </a:t>
                      </a:r>
                      <a:r>
                        <a:rPr lang="fr-FR" sz="11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Idioma</a:t>
                      </a:r>
                      <a:r>
                        <a:rPr lang="fr-FR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nativo</a:t>
                      </a:r>
                      <a:endParaRPr lang="fr-FR" sz="11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41" y="411798"/>
            <a:ext cx="2064473" cy="1377938"/>
          </a:xfrm>
          <a:prstGeom prst="rect">
            <a:avLst/>
          </a:prstGeom>
          <a:ln>
            <a:solidFill>
              <a:schemeClr val="bg2"/>
            </a:solidFill>
          </a:ln>
        </p:spPr>
      </p:pic>
      <p:sp>
        <p:nvSpPr>
          <p:cNvPr id="4" name="ZoneTexte 3"/>
          <p:cNvSpPr txBox="1"/>
          <p:nvPr/>
        </p:nvSpPr>
        <p:spPr>
          <a:xfrm>
            <a:off x="2673753" y="411798"/>
            <a:ext cx="306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Jean-Pascal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chemeClr val="accent5"/>
                </a:solidFill>
              </a:rPr>
              <a:t>GROSSIVAL</a:t>
            </a:r>
            <a:endParaRPr lang="fr-FR" sz="2400" dirty="0">
              <a:solidFill>
                <a:schemeClr val="accent5"/>
              </a:solidFill>
            </a:endParaRPr>
          </a:p>
        </p:txBody>
      </p:sp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237235"/>
              </p:ext>
            </p:extLst>
          </p:nvPr>
        </p:nvGraphicFramePr>
        <p:xfrm>
          <a:off x="2742734" y="972312"/>
          <a:ext cx="2925503" cy="731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925503"/>
              </a:tblGrid>
              <a:tr h="226715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Endereço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: </a:t>
                      </a:r>
                      <a:r>
                        <a:rPr lang="en-US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12 Street Name, </a:t>
                      </a:r>
                      <a:r>
                        <a:rPr lang="en-US" sz="10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Lisboa</a:t>
                      </a:r>
                      <a:endParaRPr lang="fr-FR" sz="10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Telefone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: 000 111 333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Email:</a:t>
                      </a:r>
                      <a:r>
                        <a:rPr lang="fr-FR" sz="1000" b="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name</a:t>
                      </a:r>
                      <a:r>
                        <a:rPr lang="fr-FR" sz="10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@mail.com</a:t>
                      </a:r>
                      <a:endParaRPr lang="fr-FR" sz="10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" name="Rectangle 42"/>
          <p:cNvSpPr/>
          <p:nvPr/>
        </p:nvSpPr>
        <p:spPr>
          <a:xfrm>
            <a:off x="3988704" y="7331927"/>
            <a:ext cx="353539" cy="11248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4363753" y="7458929"/>
            <a:ext cx="353539" cy="99787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4734385" y="7223067"/>
            <a:ext cx="353539" cy="12337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5393102" y="7713017"/>
            <a:ext cx="110638" cy="108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Rectangle 58"/>
          <p:cNvSpPr/>
          <p:nvPr/>
        </p:nvSpPr>
        <p:spPr>
          <a:xfrm>
            <a:off x="5393102" y="7974276"/>
            <a:ext cx="110638" cy="1088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5393316" y="8235535"/>
            <a:ext cx="110638" cy="10885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5593915" y="7619874"/>
            <a:ext cx="662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Criativo</a:t>
            </a:r>
            <a:endParaRPr lang="fr-FR" sz="1200" dirty="0"/>
          </a:p>
        </p:txBody>
      </p:sp>
      <p:sp>
        <p:nvSpPr>
          <p:cNvPr id="66" name="ZoneTexte 65"/>
          <p:cNvSpPr txBox="1"/>
          <p:nvPr/>
        </p:nvSpPr>
        <p:spPr>
          <a:xfrm>
            <a:off x="5593915" y="7878994"/>
            <a:ext cx="1025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Comunicação</a:t>
            </a:r>
            <a:endParaRPr lang="fr-FR" sz="1200" dirty="0"/>
          </a:p>
        </p:txBody>
      </p:sp>
      <p:sp>
        <p:nvSpPr>
          <p:cNvPr id="67" name="ZoneTexte 66"/>
          <p:cNvSpPr txBox="1"/>
          <p:nvPr/>
        </p:nvSpPr>
        <p:spPr>
          <a:xfrm>
            <a:off x="5588380" y="8138799"/>
            <a:ext cx="5020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Sério</a:t>
            </a:r>
            <a:endParaRPr lang="fr-FR" sz="1200" dirty="0"/>
          </a:p>
        </p:txBody>
      </p:sp>
      <p:sp>
        <p:nvSpPr>
          <p:cNvPr id="69" name="Rectangle 68"/>
          <p:cNvSpPr/>
          <p:nvPr/>
        </p:nvSpPr>
        <p:spPr>
          <a:xfrm>
            <a:off x="4972804" y="6841934"/>
            <a:ext cx="159120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schemeClr val="accent5"/>
                </a:solidFill>
              </a:rPr>
              <a:t>PERSONALIDADE</a:t>
            </a:r>
            <a:endParaRPr lang="fr-FR" sz="1600" dirty="0">
              <a:solidFill>
                <a:schemeClr val="accent5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347242" y="9183997"/>
            <a:ext cx="60359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Lorem ipsum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dolor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sit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amet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,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consectetur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adipiscing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elit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.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Morbi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tristique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sapien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nec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nulla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rutrum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imperdiet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.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Nullam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faucibus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augue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id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velit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luctus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cs typeface="Avenir Book"/>
              </a:rPr>
              <a:t> maximus. . 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cs typeface="Avenir Book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3613744" y="8807695"/>
            <a:ext cx="276949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r"/>
            <a:r>
              <a:rPr lang="fr-FR" sz="1600" dirty="0">
                <a:solidFill>
                  <a:schemeClr val="accent5"/>
                </a:solidFill>
              </a:rPr>
              <a:t>INFORMAÇÃO ADICIONAL </a:t>
            </a:r>
          </a:p>
        </p:txBody>
      </p:sp>
      <p:sp>
        <p:nvSpPr>
          <p:cNvPr id="7" name="Parallélogramme 6"/>
          <p:cNvSpPr/>
          <p:nvPr/>
        </p:nvSpPr>
        <p:spPr>
          <a:xfrm>
            <a:off x="5087924" y="2302434"/>
            <a:ext cx="195278" cy="17068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Parallélogramme 72"/>
          <p:cNvSpPr/>
          <p:nvPr/>
        </p:nvSpPr>
        <p:spPr>
          <a:xfrm>
            <a:off x="412292" y="2297858"/>
            <a:ext cx="195278" cy="17068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Parallélogramme 74"/>
          <p:cNvSpPr/>
          <p:nvPr/>
        </p:nvSpPr>
        <p:spPr>
          <a:xfrm>
            <a:off x="5316657" y="5185161"/>
            <a:ext cx="195278" cy="17068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Parallélogramme 86"/>
          <p:cNvSpPr/>
          <p:nvPr/>
        </p:nvSpPr>
        <p:spPr>
          <a:xfrm>
            <a:off x="4743562" y="6913612"/>
            <a:ext cx="195278" cy="17068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Parallélogramme 87"/>
          <p:cNvSpPr/>
          <p:nvPr/>
        </p:nvSpPr>
        <p:spPr>
          <a:xfrm>
            <a:off x="3809278" y="8888869"/>
            <a:ext cx="195278" cy="17068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355</Words>
  <Application>Microsoft Office PowerPoint</Application>
  <PresentationFormat>A4 (210 x 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Book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69</cp:revision>
  <dcterms:created xsi:type="dcterms:W3CDTF">2016-07-14T19:39:12Z</dcterms:created>
  <dcterms:modified xsi:type="dcterms:W3CDTF">2019-01-08T13:03:34Z</dcterms:modified>
</cp:coreProperties>
</file>