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398"/>
    <a:srgbClr val="575757"/>
    <a:srgbClr val="DC234D"/>
    <a:srgbClr val="FFC0C8"/>
    <a:srgbClr val="90235A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22"/>
    <p:restoredTop sz="94586"/>
  </p:normalViewPr>
  <p:slideViewPr>
    <p:cSldViewPr snapToGrid="0" snapToObjects="1">
      <p:cViewPr>
        <p:scale>
          <a:sx n="106" d="100"/>
          <a:sy n="106" d="100"/>
        </p:scale>
        <p:origin x="1362" y="-3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60814"/>
            <a:ext cx="6858000" cy="128931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007311"/>
              </p:ext>
            </p:extLst>
          </p:nvPr>
        </p:nvGraphicFramePr>
        <p:xfrm>
          <a:off x="327909" y="2245926"/>
          <a:ext cx="6096065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440"/>
                <a:gridCol w="3540051"/>
                <a:gridCol w="1953574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400" b="0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        </a:t>
                      </a:r>
                      <a:r>
                        <a:rPr lang="fr-FR" sz="1400" b="0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FORMAÇÃO </a:t>
                      </a:r>
                      <a:endParaRPr lang="fr-FR" sz="14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lang="fr-FR" sz="1400" b="0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b="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OBJETIVO</a:t>
                      </a:r>
                      <a:endParaRPr lang="fr-FR" sz="1400" b="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Grau 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ante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.   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Grau 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Universidade</a:t>
                      </a:r>
                      <a:endParaRPr lang="fr-FR" sz="11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134482"/>
              </p:ext>
            </p:extLst>
          </p:nvPr>
        </p:nvGraphicFramePr>
        <p:xfrm>
          <a:off x="327908" y="4611374"/>
          <a:ext cx="6096065" cy="4023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592"/>
                <a:gridCol w="3128433"/>
                <a:gridCol w="1962040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         EXPERIÊNCIA PROFISSIONAL </a:t>
                      </a:r>
                      <a:endParaRPr lang="fr-FR" sz="14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b="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QUALIFICAÇÕES </a:t>
                      </a:r>
                      <a:endParaRPr lang="fr-FR" sz="1200" b="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FR" sz="1200" b="1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Cidade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accent4"/>
                          </a:solidFill>
                          <a:latin typeface="+mn-lt"/>
                        </a:rPr>
                        <a:t>IDIOMAS</a:t>
                      </a:r>
                      <a:endParaRPr lang="fr-FR" sz="1200" b="1" dirty="0" smtClean="0">
                        <a:latin typeface="+mn-lt"/>
                      </a:endParaRPr>
                    </a:p>
                    <a:p>
                      <a:pPr algn="r"/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EN: </a:t>
                      </a:r>
                      <a:r>
                        <a:rPr lang="fr-FR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oral, </a:t>
                      </a:r>
                      <a:r>
                        <a:rPr lang="fr-FR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escrito</a:t>
                      </a:r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FR: </a:t>
                      </a:r>
                      <a:r>
                        <a:rPr lang="fr-FR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oral, </a:t>
                      </a:r>
                      <a:r>
                        <a:rPr lang="fr-FR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escrito</a:t>
                      </a:r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ES: </a:t>
                      </a:r>
                      <a:r>
                        <a:rPr lang="fr-FR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oral, </a:t>
                      </a:r>
                      <a:r>
                        <a:rPr lang="fr-FR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escrito</a:t>
                      </a:r>
                      <a:endParaRPr lang="fr-FR" sz="12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PT: </a:t>
                      </a:r>
                      <a:r>
                        <a:rPr lang="fr-FR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Idioma</a:t>
                      </a:r>
                      <a:r>
                        <a:rPr lang="fr-FR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nativo</a:t>
                      </a:r>
                      <a:endParaRPr lang="fr-FR" sz="12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Cidade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accent4"/>
                          </a:solidFill>
                          <a:latin typeface="+mn-lt"/>
                        </a:rPr>
                        <a:t>INFORMÁTICA</a:t>
                      </a: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Word: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####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Excel: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PowerPoint: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#####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fr-FR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8882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Cidade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accent4"/>
                          </a:solidFill>
                          <a:latin typeface="+mn-lt"/>
                        </a:rPr>
                        <a:t>PERSONALIDADE</a:t>
                      </a:r>
                      <a:endParaRPr lang="fr-FR" sz="1200" dirty="0" smtClean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Criativo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: ####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Inovador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: 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Organizado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: #####</a:t>
                      </a: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" name="Ellipse 45"/>
          <p:cNvSpPr/>
          <p:nvPr/>
        </p:nvSpPr>
        <p:spPr>
          <a:xfrm>
            <a:off x="327909" y="2202036"/>
            <a:ext cx="364336" cy="364510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Chevron 46"/>
          <p:cNvSpPr/>
          <p:nvPr/>
        </p:nvSpPr>
        <p:spPr>
          <a:xfrm>
            <a:off x="442256" y="2265347"/>
            <a:ext cx="172994" cy="229611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327909" y="4587159"/>
            <a:ext cx="364336" cy="364510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Chevron 48"/>
          <p:cNvSpPr/>
          <p:nvPr/>
        </p:nvSpPr>
        <p:spPr>
          <a:xfrm>
            <a:off x="442256" y="4650470"/>
            <a:ext cx="172994" cy="229611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4689923" y="4587159"/>
            <a:ext cx="364336" cy="364510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Chevron 50"/>
          <p:cNvSpPr/>
          <p:nvPr/>
        </p:nvSpPr>
        <p:spPr>
          <a:xfrm>
            <a:off x="4795221" y="4650470"/>
            <a:ext cx="172994" cy="229611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4457614" y="2202060"/>
            <a:ext cx="364336" cy="3645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Chevron 52"/>
          <p:cNvSpPr/>
          <p:nvPr/>
        </p:nvSpPr>
        <p:spPr>
          <a:xfrm>
            <a:off x="4571961" y="2265371"/>
            <a:ext cx="172994" cy="2296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5289645" y="8618417"/>
            <a:ext cx="987842" cy="988314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Chevron 54"/>
          <p:cNvSpPr/>
          <p:nvPr/>
        </p:nvSpPr>
        <p:spPr>
          <a:xfrm>
            <a:off x="5621379" y="8791795"/>
            <a:ext cx="469047" cy="622556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175732"/>
              </p:ext>
            </p:extLst>
          </p:nvPr>
        </p:nvGraphicFramePr>
        <p:xfrm>
          <a:off x="321519" y="8802466"/>
          <a:ext cx="413609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6096"/>
              </a:tblGrid>
              <a:tr h="0">
                <a:tc>
                  <a:txBody>
                    <a:bodyPr/>
                    <a:lstStyle/>
                    <a:p>
                      <a:r>
                        <a:rPr lang="fr-FR" sz="1400" b="0" i="1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fr-FR" sz="1400" b="0" i="1" dirty="0" smtClean="0">
                          <a:solidFill>
                            <a:schemeClr val="tx1"/>
                          </a:solidFill>
                        </a:rPr>
                        <a:t>INFORMAÇÃO ADICIONAL </a:t>
                      </a:r>
                      <a:endParaRPr lang="fr-FR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" name="Ellipse 55"/>
          <p:cNvSpPr/>
          <p:nvPr/>
        </p:nvSpPr>
        <p:spPr>
          <a:xfrm>
            <a:off x="327909" y="8748064"/>
            <a:ext cx="364336" cy="364510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Chevron 56"/>
          <p:cNvSpPr/>
          <p:nvPr/>
        </p:nvSpPr>
        <p:spPr>
          <a:xfrm>
            <a:off x="442256" y="8811375"/>
            <a:ext cx="172994" cy="229611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6" r="23952"/>
          <a:stretch/>
        </p:blipFill>
        <p:spPr>
          <a:xfrm>
            <a:off x="776528" y="125593"/>
            <a:ext cx="1737793" cy="1735667"/>
          </a:xfrm>
          <a:prstGeom prst="ellipse">
            <a:avLst/>
          </a:prstGeom>
        </p:spPr>
      </p:pic>
      <p:sp>
        <p:nvSpPr>
          <p:cNvPr id="60" name="Chevron 59"/>
          <p:cNvSpPr/>
          <p:nvPr/>
        </p:nvSpPr>
        <p:spPr>
          <a:xfrm>
            <a:off x="6065062" y="270686"/>
            <a:ext cx="792938" cy="1288281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1" name="Chevron 60"/>
          <p:cNvSpPr/>
          <p:nvPr/>
        </p:nvSpPr>
        <p:spPr>
          <a:xfrm>
            <a:off x="218781" y="260630"/>
            <a:ext cx="792938" cy="1288281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63" name="Tableau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070931"/>
              </p:ext>
            </p:extLst>
          </p:nvPr>
        </p:nvGraphicFramePr>
        <p:xfrm>
          <a:off x="3109209" y="807923"/>
          <a:ext cx="2925503" cy="731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925503"/>
              </a:tblGrid>
              <a:tr h="22671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err="1" smtClean="0">
                          <a:solidFill>
                            <a:schemeClr val="bg1"/>
                          </a:solidFill>
                        </a:rPr>
                        <a:t>Endereço</a:t>
                      </a:r>
                      <a:r>
                        <a:rPr lang="fr-FR" sz="1000" b="0" dirty="0" smtClean="0">
                          <a:solidFill>
                            <a:schemeClr val="bg1"/>
                          </a:solidFill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12 Street Name, </a:t>
                      </a:r>
                      <a:r>
                        <a:rPr lang="en-US" sz="1000" b="0" dirty="0" err="1" smtClean="0">
                          <a:solidFill>
                            <a:schemeClr val="bg1"/>
                          </a:solidFill>
                        </a:rPr>
                        <a:t>Lisboa</a:t>
                      </a:r>
                      <a:endParaRPr lang="fr-FR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err="1" smtClean="0">
                          <a:solidFill>
                            <a:schemeClr val="bg1"/>
                          </a:solidFill>
                        </a:rPr>
                        <a:t>Telefone</a:t>
                      </a:r>
                      <a:r>
                        <a:rPr lang="fr-FR" sz="1000" b="0" dirty="0" smtClean="0">
                          <a:solidFill>
                            <a:schemeClr val="bg1"/>
                          </a:solidFill>
                        </a:rPr>
                        <a:t>: </a:t>
                      </a:r>
                      <a:r>
                        <a:rPr lang="fr-FR" sz="1000" b="0" dirty="0" smtClean="0">
                          <a:solidFill>
                            <a:schemeClr val="bg1"/>
                          </a:solidFill>
                        </a:rPr>
                        <a:t>000 111 333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bg1"/>
                          </a:solidFill>
                        </a:rPr>
                        <a:t>Email: name@mail.com</a:t>
                      </a:r>
                      <a:endParaRPr lang="fr-FR" sz="10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" name="ZoneTexte 26"/>
          <p:cNvSpPr txBox="1"/>
          <p:nvPr/>
        </p:nvSpPr>
        <p:spPr>
          <a:xfrm>
            <a:off x="2503253" y="246895"/>
            <a:ext cx="3561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Pierre </a:t>
            </a:r>
            <a:r>
              <a:rPr lang="fr-FR" sz="3200" dirty="0" smtClean="0">
                <a:solidFill>
                  <a:schemeClr val="bg1"/>
                </a:solidFill>
              </a:rPr>
              <a:t>LANDANGERS</a:t>
            </a:r>
            <a:endParaRPr lang="fr-FR" sz="3200" dirty="0">
              <a:solidFill>
                <a:schemeClr val="bg1"/>
              </a:solidFill>
            </a:endParaRPr>
          </a:p>
        </p:txBody>
      </p:sp>
      <p:cxnSp>
        <p:nvCxnSpPr>
          <p:cNvPr id="62" name="Connecteur droit 61"/>
          <p:cNvCxnSpPr/>
          <p:nvPr/>
        </p:nvCxnSpPr>
        <p:spPr>
          <a:xfrm>
            <a:off x="0" y="2060448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" name="ZoneTexte 1023"/>
          <p:cNvSpPr txBox="1"/>
          <p:nvPr/>
        </p:nvSpPr>
        <p:spPr>
          <a:xfrm>
            <a:off x="2630834" y="1633539"/>
            <a:ext cx="1917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Titulo</a:t>
            </a:r>
            <a:r>
              <a:rPr lang="fr-FR" dirty="0"/>
              <a:t> do </a:t>
            </a:r>
            <a:r>
              <a:rPr lang="fr-FR" dirty="0" err="1" smtClean="0"/>
              <a:t>trabalho</a:t>
            </a:r>
            <a:endParaRPr lang="fr-FR" dirty="0"/>
          </a:p>
        </p:txBody>
      </p:sp>
      <p:sp>
        <p:nvSpPr>
          <p:cNvPr id="68" name="Chevron 67"/>
          <p:cNvSpPr/>
          <p:nvPr/>
        </p:nvSpPr>
        <p:spPr>
          <a:xfrm>
            <a:off x="5008582" y="1650770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6" name="Chevron 75"/>
          <p:cNvSpPr/>
          <p:nvPr/>
        </p:nvSpPr>
        <p:spPr>
          <a:xfrm>
            <a:off x="5152311" y="1652118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7" name="Chevron 76"/>
          <p:cNvSpPr/>
          <p:nvPr/>
        </p:nvSpPr>
        <p:spPr>
          <a:xfrm>
            <a:off x="5295710" y="1650770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8" name="Chevron 77"/>
          <p:cNvSpPr/>
          <p:nvPr/>
        </p:nvSpPr>
        <p:spPr>
          <a:xfrm>
            <a:off x="5439439" y="1650770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9" name="Chevron 78"/>
          <p:cNvSpPr/>
          <p:nvPr/>
        </p:nvSpPr>
        <p:spPr>
          <a:xfrm>
            <a:off x="5583168" y="1652118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0" name="Chevron 79"/>
          <p:cNvSpPr/>
          <p:nvPr/>
        </p:nvSpPr>
        <p:spPr>
          <a:xfrm>
            <a:off x="5726567" y="1650770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1" name="Chevron 80"/>
          <p:cNvSpPr/>
          <p:nvPr/>
        </p:nvSpPr>
        <p:spPr>
          <a:xfrm>
            <a:off x="5860278" y="1650770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2" name="Chevron 81"/>
          <p:cNvSpPr/>
          <p:nvPr/>
        </p:nvSpPr>
        <p:spPr>
          <a:xfrm>
            <a:off x="6004007" y="1652118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3" name="Chevron 82"/>
          <p:cNvSpPr/>
          <p:nvPr/>
        </p:nvSpPr>
        <p:spPr>
          <a:xfrm>
            <a:off x="6147406" y="1650770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4" name="Chevron 83"/>
          <p:cNvSpPr/>
          <p:nvPr/>
        </p:nvSpPr>
        <p:spPr>
          <a:xfrm>
            <a:off x="6291135" y="1650770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5" name="Chevron 84"/>
          <p:cNvSpPr/>
          <p:nvPr/>
        </p:nvSpPr>
        <p:spPr>
          <a:xfrm>
            <a:off x="6434864" y="1652118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6" name="Chevron 85"/>
          <p:cNvSpPr/>
          <p:nvPr/>
        </p:nvSpPr>
        <p:spPr>
          <a:xfrm>
            <a:off x="6578263" y="1650770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166</Words>
  <Application>Microsoft Office PowerPoint</Application>
  <PresentationFormat>A4 (210 x 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66</cp:revision>
  <dcterms:created xsi:type="dcterms:W3CDTF">2016-07-14T19:39:12Z</dcterms:created>
  <dcterms:modified xsi:type="dcterms:W3CDTF">2019-01-06T11:49:22Z</dcterms:modified>
</cp:coreProperties>
</file>