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8A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33"/>
    <p:restoredTop sz="94681"/>
  </p:normalViewPr>
  <p:slideViewPr>
    <p:cSldViewPr>
      <p:cViewPr>
        <p:scale>
          <a:sx n="87" d="100"/>
          <a:sy n="87" d="100"/>
        </p:scale>
        <p:origin x="1770" y="-18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3530600"/>
            <a:ext cx="2678906" cy="561340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785" y="-1233"/>
            <a:ext cx="6859785" cy="9145233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612835" y="2307204"/>
            <a:ext cx="4236467" cy="1605741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909208" y="3294567"/>
            <a:ext cx="4883348" cy="439012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9708B-9BD7-42FD-B1DC-CC416B68FF55}" type="datetimeFigureOut">
              <a:rPr lang="ru-RU" smtClean="0"/>
              <a:t>06.01.2019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715E-23BA-40DD-B601-1FB1DB8EFD4A}" type="slidenum">
              <a:rPr lang="ru-RU" smtClean="0"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9708B-9BD7-42FD-B1DC-CC416B68FF55}" type="datetimeFigureOut">
              <a:rPr lang="ru-RU" smtClean="0"/>
              <a:t>06.01.2019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715E-23BA-40DD-B601-1FB1DB8EFD4A}" type="slidenum">
              <a:rPr lang="ru-RU" smtClean="0"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623781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623781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9708B-9BD7-42FD-B1DC-CC416B68FF55}" type="datetimeFigureOut">
              <a:rPr lang="ru-RU" smtClean="0"/>
              <a:t>06.01.2019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715E-23BA-40DD-B601-1FB1DB8EFD4A}" type="slidenum">
              <a:rPr lang="ru-RU" smtClean="0"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9708B-9BD7-42FD-B1DC-CC416B68FF55}" type="datetimeFigureOut">
              <a:rPr lang="ru-RU" smtClean="0"/>
              <a:t>06.01.2019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715E-23BA-40DD-B601-1FB1DB8EFD4A}" type="slidenum">
              <a:rPr lang="ru-RU" smtClean="0"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1785" y="-1233"/>
            <a:ext cx="6859785" cy="9145233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3530600"/>
            <a:ext cx="2678906" cy="561340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14549" y="2302317"/>
            <a:ext cx="4238244" cy="1610012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912114" y="3291072"/>
            <a:ext cx="4882896" cy="438912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9708B-9BD7-42FD-B1DC-CC416B68FF55}" type="datetimeFigureOut">
              <a:rPr lang="ru-RU" smtClean="0"/>
              <a:t>06.01.2019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715E-23BA-40DD-B601-1FB1DB8EFD4A}" type="slidenum">
              <a:rPr lang="ru-RU" smtClean="0"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220" y="1463040"/>
            <a:ext cx="2400300" cy="49499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5012" y="1463040"/>
            <a:ext cx="2400300" cy="49499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9708B-9BD7-42FD-B1DC-CC416B68FF55}" type="datetimeFigureOut">
              <a:rPr lang="ru-RU" smtClean="0"/>
              <a:t>06.01.2019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715E-23BA-40DD-B601-1FB1DB8EFD4A}" type="slidenum">
              <a:rPr lang="ru-RU" smtClean="0"/>
              <a:t>‹Nº›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1463040"/>
            <a:ext cx="2400300" cy="73152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363" y="2269131"/>
            <a:ext cx="2400300" cy="4145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25012" y="1463040"/>
            <a:ext cx="2400300" cy="73152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25012" y="2269131"/>
            <a:ext cx="2400300" cy="4145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9708B-9BD7-42FD-B1DC-CC416B68FF55}" type="datetimeFigureOut">
              <a:rPr lang="ru-RU" smtClean="0"/>
              <a:t>06.01.2019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715E-23BA-40DD-B601-1FB1DB8EFD4A}" type="slidenum">
              <a:rPr lang="ru-RU" smtClean="0"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9708B-9BD7-42FD-B1DC-CC416B68FF55}" type="datetimeFigureOut">
              <a:rPr lang="ru-RU" smtClean="0"/>
              <a:t>06.01.2019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715E-23BA-40DD-B601-1FB1DB8EFD4A}" type="slidenum">
              <a:rPr lang="ru-RU" smtClean="0"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9708B-9BD7-42FD-B1DC-CC416B68FF55}" type="datetimeFigureOut">
              <a:rPr lang="ru-RU" smtClean="0"/>
              <a:t>06.01.2019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715E-23BA-40DD-B601-1FB1DB8EFD4A}" type="slidenum">
              <a:rPr lang="ru-RU" smtClean="0"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3530600"/>
            <a:ext cx="2678906" cy="561340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-1675208" y="1675211"/>
            <a:ext cx="9144000" cy="579358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588698" y="2101472"/>
            <a:ext cx="3909060" cy="1452569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2165" y="3491883"/>
            <a:ext cx="2855834" cy="443291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973466" y="3004514"/>
            <a:ext cx="4346070" cy="831085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9708B-9BD7-42FD-B1DC-CC416B68FF55}" type="datetimeFigureOut">
              <a:rPr lang="ru-RU" smtClean="0"/>
              <a:t>06.01.2019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7F715E-23BA-40DD-B601-1FB1DB8EFD4A}" type="slidenum">
              <a:rPr lang="ru-RU" smtClean="0"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1521619" y="0"/>
            <a:ext cx="5336381" cy="9144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3530600"/>
            <a:ext cx="2678906" cy="561340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6731000"/>
            <a:ext cx="2678906" cy="241300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503398" y="2290001"/>
            <a:ext cx="4114800" cy="1156592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857610" y="2907372"/>
            <a:ext cx="4572409" cy="98755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9708B-9BD7-42FD-B1DC-CC416B68FF55}" type="datetimeFigureOut">
              <a:rPr lang="ru-RU" smtClean="0"/>
              <a:t>06.01.2019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F715E-23BA-40DD-B601-1FB1DB8EFD4A}" type="slidenum">
              <a:rPr lang="ru-RU" smtClean="0"/>
              <a:t>‹Nº›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1786" y="6734177"/>
            <a:ext cx="2680693" cy="2409824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785" y="6735057"/>
            <a:ext cx="6859785" cy="240894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7220" y="487680"/>
            <a:ext cx="5640705" cy="7315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1467505"/>
            <a:ext cx="5640705" cy="4773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150876" y="7827264"/>
            <a:ext cx="1632204" cy="2682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D69708B-9BD7-42FD-B1DC-CC416B68FF55}" type="datetimeFigureOut">
              <a:rPr lang="ru-RU" smtClean="0"/>
              <a:t>06.01.2019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38136" y="8380163"/>
            <a:ext cx="3543300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00779" y="8227763"/>
            <a:ext cx="377190" cy="67056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C7F715E-23BA-40DD-B601-1FB1DB8EFD4A}" type="slidenum">
              <a:rPr lang="ru-RU" smtClean="0"/>
              <a:t>‹Nº›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997224" y="211442"/>
            <a:ext cx="3372371" cy="562133"/>
          </a:xfrm>
        </p:spPr>
        <p:txBody>
          <a:bodyPr/>
          <a:lstStyle/>
          <a:p>
            <a:r>
              <a:rPr lang="en-US" sz="2400" dirty="0" smtClean="0">
                <a:latin typeface="Arial Hebrew" charset="-79"/>
                <a:ea typeface="Arial Hebrew" charset="-79"/>
                <a:cs typeface="Arial Hebrew" charset="-79"/>
              </a:rPr>
              <a:t>JEAN LAPALCETTE</a:t>
            </a:r>
            <a:endParaRPr lang="ru-RU" sz="2400" dirty="0">
              <a:latin typeface="Arial Hebrew" charset="-79"/>
              <a:ea typeface="Arial Hebrew" charset="-79"/>
              <a:cs typeface="Arial Hebrew" charset="-79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98231" y="1818124"/>
            <a:ext cx="1756504" cy="60281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TITULO </a:t>
            </a:r>
            <a:r>
              <a:rPr lang="en-US" dirty="0" smtClean="0"/>
              <a:t>DO</a:t>
            </a:r>
          </a:p>
          <a:p>
            <a:pPr algn="ctr"/>
            <a:r>
              <a:rPr lang="en-US" dirty="0" smtClean="0"/>
              <a:t> </a:t>
            </a:r>
            <a:r>
              <a:rPr lang="en-US" dirty="0"/>
              <a:t>TRABALHO </a:t>
            </a:r>
            <a:endParaRPr lang="en-US" dirty="0" smtClean="0"/>
          </a:p>
        </p:txBody>
      </p:sp>
      <p:sp>
        <p:nvSpPr>
          <p:cNvPr id="6" name="Text Box 4"/>
          <p:cNvSpPr txBox="1"/>
          <p:nvPr/>
        </p:nvSpPr>
        <p:spPr>
          <a:xfrm>
            <a:off x="1989532" y="1371618"/>
            <a:ext cx="2849245" cy="183223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ENDEREÇO: </a:t>
            </a:r>
            <a:r>
              <a:rPr lang="en-US" sz="1100" dirty="0">
                <a:solidFill>
                  <a:srgbClr val="262626"/>
                </a:solidFill>
                <a:latin typeface="Arial"/>
                <a:ea typeface="Calibri"/>
                <a:cs typeface="Times New Roman"/>
              </a:rPr>
              <a:t>12 Street Name, </a:t>
            </a:r>
            <a:endParaRPr lang="en-US" sz="1100" dirty="0" smtClean="0">
              <a:solidFill>
                <a:srgbClr val="262626"/>
              </a:solidFill>
              <a:latin typeface="Arial"/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1100" dirty="0">
                <a:solidFill>
                  <a:srgbClr val="262626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smtClean="0">
                <a:solidFill>
                  <a:srgbClr val="262626"/>
                </a:solidFill>
                <a:latin typeface="Arial"/>
                <a:ea typeface="Calibri"/>
                <a:cs typeface="Times New Roman"/>
              </a:rPr>
              <a:t>                       </a:t>
            </a:r>
            <a:r>
              <a:rPr lang="en-US" sz="1100" dirty="0" err="1" smtClean="0">
                <a:solidFill>
                  <a:srgbClr val="262626"/>
                </a:solidFill>
                <a:latin typeface="Arial"/>
                <a:ea typeface="Calibri"/>
                <a:cs typeface="Times New Roman"/>
              </a:rPr>
              <a:t>Lisboa</a:t>
            </a:r>
            <a:endParaRPr lang="en-US" sz="1100" dirty="0" smtClean="0">
              <a:solidFill>
                <a:srgbClr val="262626"/>
              </a:solidFill>
              <a:latin typeface="Arial"/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1100" b="1" dirty="0" smtClean="0">
                <a:solidFill>
                  <a:schemeClr val="tx1"/>
                </a:solidFill>
                <a:effectLst/>
                <a:latin typeface="Arial"/>
                <a:ea typeface="Calibri"/>
                <a:cs typeface="Times New Roman"/>
              </a:rPr>
              <a:t>TELEFONE: </a:t>
            </a:r>
            <a:r>
              <a:rPr lang="fr-FR" sz="1100" dirty="0">
                <a:solidFill>
                  <a:srgbClr val="262626"/>
                </a:solidFill>
                <a:latin typeface="Arial"/>
                <a:ea typeface="Calibri"/>
                <a:cs typeface="Times New Roman"/>
              </a:rPr>
              <a:t>000 111 </a:t>
            </a:r>
            <a:r>
              <a:rPr lang="fr-FR" sz="1100" dirty="0" smtClean="0">
                <a:solidFill>
                  <a:srgbClr val="262626"/>
                </a:solidFill>
                <a:latin typeface="Arial"/>
                <a:ea typeface="Calibri"/>
                <a:cs typeface="Times New Roman"/>
              </a:rPr>
              <a:t>333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1100" b="1" dirty="0" smtClean="0">
                <a:solidFill>
                  <a:schemeClr val="tx1"/>
                </a:solidFill>
                <a:effectLst/>
                <a:latin typeface="Arial"/>
                <a:ea typeface="Calibri"/>
                <a:cs typeface="Times New Roman"/>
              </a:rPr>
              <a:t>EMAIL:</a:t>
            </a:r>
            <a:r>
              <a:rPr lang="en-US" sz="1100" b="1" dirty="0" smtClean="0">
                <a:solidFill>
                  <a:schemeClr val="accent2"/>
                </a:solidFill>
                <a:effectLst/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smtClean="0">
                <a:solidFill>
                  <a:srgbClr val="262626"/>
                </a:solidFill>
                <a:effectLst/>
                <a:latin typeface="Arial"/>
                <a:ea typeface="Calibri"/>
                <a:cs typeface="Times New Roman"/>
              </a:rPr>
              <a:t>name@mail.com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9" name="Заголовок 3"/>
          <p:cNvSpPr txBox="1">
            <a:spLocks/>
          </p:cNvSpPr>
          <p:nvPr/>
        </p:nvSpPr>
        <p:spPr>
          <a:xfrm>
            <a:off x="-54169" y="5126027"/>
            <a:ext cx="1466945" cy="742117"/>
          </a:xfrm>
          <a:prstGeom prst="rect">
            <a:avLst/>
          </a:prstGeom>
        </p:spPr>
        <p:txBody>
          <a:bodyPr vert="horz" lIns="91440" tIns="45720" rIns="91440" bIns="9144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chemeClr val="bg1"/>
                </a:solidFill>
              </a:rPr>
              <a:t>IDIOMAS: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1" name="Text Box 55"/>
          <p:cNvSpPr txBox="1"/>
          <p:nvPr/>
        </p:nvSpPr>
        <p:spPr>
          <a:xfrm>
            <a:off x="0" y="6012160"/>
            <a:ext cx="1200680" cy="24003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1200" dirty="0" smtClean="0">
                <a:solidFill>
                  <a:schemeClr val="bg1"/>
                </a:solidFill>
                <a:effectLst/>
                <a:latin typeface="Arial"/>
                <a:ea typeface="Calibri"/>
                <a:cs typeface="Times New Roman"/>
              </a:rPr>
              <a:t>INGLÊS</a:t>
            </a:r>
            <a:endParaRPr lang="ru-RU" sz="1200" dirty="0">
              <a:solidFill>
                <a:schemeClr val="bg1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14" name="Text Box 55"/>
          <p:cNvSpPr txBox="1"/>
          <p:nvPr/>
        </p:nvSpPr>
        <p:spPr>
          <a:xfrm>
            <a:off x="0" y="6325491"/>
            <a:ext cx="1200680" cy="24003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1200" dirty="0" smtClean="0">
                <a:solidFill>
                  <a:schemeClr val="bg1"/>
                </a:solidFill>
                <a:effectLst/>
                <a:latin typeface="Arial"/>
                <a:ea typeface="Calibri"/>
                <a:cs typeface="Times New Roman"/>
              </a:rPr>
              <a:t>FRANCÊS</a:t>
            </a:r>
            <a:endParaRPr lang="ru-RU" sz="1200" dirty="0">
              <a:solidFill>
                <a:schemeClr val="bg1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17" name="Text Box 55"/>
          <p:cNvSpPr txBox="1"/>
          <p:nvPr/>
        </p:nvSpPr>
        <p:spPr>
          <a:xfrm>
            <a:off x="0" y="6660232"/>
            <a:ext cx="1200680" cy="24003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1200" dirty="0" smtClean="0">
                <a:solidFill>
                  <a:schemeClr val="bg1"/>
                </a:solidFill>
                <a:effectLst/>
                <a:latin typeface="Arial"/>
                <a:ea typeface="Calibri"/>
                <a:cs typeface="Times New Roman"/>
              </a:rPr>
              <a:t>ITALIANO</a:t>
            </a:r>
            <a:endParaRPr lang="ru-RU" sz="1400" dirty="0">
              <a:solidFill>
                <a:schemeClr val="bg1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19" name="Заголовок 3"/>
          <p:cNvSpPr txBox="1">
            <a:spLocks/>
          </p:cNvSpPr>
          <p:nvPr/>
        </p:nvSpPr>
        <p:spPr>
          <a:xfrm>
            <a:off x="98231" y="2832789"/>
            <a:ext cx="1466945" cy="742117"/>
          </a:xfrm>
          <a:prstGeom prst="rect">
            <a:avLst/>
          </a:prstGeom>
        </p:spPr>
        <p:txBody>
          <a:bodyPr vert="horz" lIns="91440" tIns="45720" rIns="91440" bIns="9144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chemeClr val="bg1"/>
                </a:solidFill>
              </a:rPr>
              <a:t>Languages: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20" name="Заголовок 3"/>
          <p:cNvSpPr txBox="1">
            <a:spLocks/>
          </p:cNvSpPr>
          <p:nvPr/>
        </p:nvSpPr>
        <p:spPr>
          <a:xfrm>
            <a:off x="687791" y="2965787"/>
            <a:ext cx="2018948" cy="238060"/>
          </a:xfrm>
          <a:prstGeom prst="rect">
            <a:avLst/>
          </a:prstGeom>
        </p:spPr>
        <p:txBody>
          <a:bodyPr vert="horz" lIns="91440" tIns="45720" rIns="91440" bIns="9144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/>
              <a:t>QUALIFICAÇÕES </a:t>
            </a:r>
            <a:endParaRPr lang="ru-RU" sz="1400" dirty="0"/>
          </a:p>
        </p:txBody>
      </p:sp>
      <p:grpSp>
        <p:nvGrpSpPr>
          <p:cNvPr id="21" name="Group 7"/>
          <p:cNvGrpSpPr/>
          <p:nvPr/>
        </p:nvGrpSpPr>
        <p:grpSpPr>
          <a:xfrm>
            <a:off x="831703" y="3367801"/>
            <a:ext cx="1875036" cy="1858739"/>
            <a:chOff x="121186" y="0"/>
            <a:chExt cx="1201862" cy="1398622"/>
          </a:xfrm>
        </p:grpSpPr>
        <p:sp>
          <p:nvSpPr>
            <p:cNvPr id="22" name="Text Box 17"/>
            <p:cNvSpPr txBox="1"/>
            <p:nvPr/>
          </p:nvSpPr>
          <p:spPr>
            <a:xfrm>
              <a:off x="121186" y="0"/>
              <a:ext cx="1201862" cy="24185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>
                <a:lnSpc>
                  <a:spcPct val="115000"/>
                </a:lnSpc>
                <a:spcAft>
                  <a:spcPts val="1000"/>
                </a:spcAft>
                <a:buFont typeface="Wingdings" pitchFamily="2" charset="2"/>
                <a:buChar char="Ø"/>
              </a:pPr>
              <a:r>
                <a:rPr lang="en-US" sz="1200" dirty="0" smtClean="0">
                  <a:solidFill>
                    <a:srgbClr val="262626"/>
                  </a:solidFill>
                  <a:effectLst/>
                  <a:latin typeface="Arial"/>
                  <a:ea typeface="Calibri"/>
                  <a:cs typeface="Times New Roman"/>
                </a:rPr>
                <a:t>PHP – MYSKQ</a:t>
              </a:r>
              <a:endParaRPr lang="ru-RU" sz="12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24" name="Text Box 36"/>
            <p:cNvSpPr txBox="1"/>
            <p:nvPr/>
          </p:nvSpPr>
          <p:spPr>
            <a:xfrm>
              <a:off x="121186" y="286439"/>
              <a:ext cx="1201227" cy="24185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>
                <a:lnSpc>
                  <a:spcPct val="115000"/>
                </a:lnSpc>
                <a:spcAft>
                  <a:spcPts val="1000"/>
                </a:spcAft>
                <a:buFont typeface="Wingdings" pitchFamily="2" charset="2"/>
                <a:buChar char="Ø"/>
              </a:pPr>
              <a:r>
                <a:rPr lang="en-US" sz="1200" dirty="0" smtClean="0">
                  <a:solidFill>
                    <a:srgbClr val="262626"/>
                  </a:solidFill>
                  <a:effectLst/>
                  <a:latin typeface="Open Sans"/>
                  <a:ea typeface="Calibri"/>
                  <a:cs typeface="Times New Roman"/>
                </a:rPr>
                <a:t>DISEÑO UI </a:t>
              </a:r>
              <a:r>
                <a:rPr lang="en-US" sz="1200" dirty="0">
                  <a:solidFill>
                    <a:srgbClr val="262626"/>
                  </a:solidFill>
                  <a:effectLst/>
                  <a:latin typeface="Open Sans"/>
                  <a:ea typeface="Calibri"/>
                  <a:cs typeface="Times New Roman"/>
                </a:rPr>
                <a:t>/ </a:t>
              </a:r>
              <a:r>
                <a:rPr lang="en-US" sz="1200" dirty="0" smtClean="0">
                  <a:solidFill>
                    <a:srgbClr val="262626"/>
                  </a:solidFill>
                  <a:effectLst/>
                  <a:latin typeface="Arial"/>
                  <a:ea typeface="Calibri"/>
                  <a:cs typeface="Times New Roman"/>
                </a:rPr>
                <a:t>UX</a:t>
              </a:r>
              <a:endParaRPr lang="ru-RU" sz="12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26" name="Text Box 46"/>
            <p:cNvSpPr txBox="1"/>
            <p:nvPr/>
          </p:nvSpPr>
          <p:spPr>
            <a:xfrm>
              <a:off x="121186" y="561861"/>
              <a:ext cx="1201227" cy="24185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>
                <a:lnSpc>
                  <a:spcPct val="115000"/>
                </a:lnSpc>
                <a:spcAft>
                  <a:spcPts val="1000"/>
                </a:spcAft>
                <a:buFont typeface="Wingdings" pitchFamily="2" charset="2"/>
                <a:buChar char="Ø"/>
              </a:pPr>
              <a:r>
                <a:rPr lang="en-US" sz="1200" dirty="0">
                  <a:solidFill>
                    <a:srgbClr val="262626"/>
                  </a:solidFill>
                  <a:latin typeface="Arial"/>
                  <a:ea typeface="Calibri"/>
                  <a:cs typeface="Times New Roman"/>
                </a:rPr>
                <a:t>DESENHO GRÁFICO</a:t>
              </a:r>
              <a:endParaRPr lang="ru-RU" sz="12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28" name="Text Box 51"/>
            <p:cNvSpPr txBox="1"/>
            <p:nvPr/>
          </p:nvSpPr>
          <p:spPr>
            <a:xfrm>
              <a:off x="121186" y="870333"/>
              <a:ext cx="1201227" cy="24185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>
                <a:lnSpc>
                  <a:spcPct val="115000"/>
                </a:lnSpc>
                <a:spcAft>
                  <a:spcPts val="1000"/>
                </a:spcAft>
                <a:buFont typeface="Wingdings" pitchFamily="2" charset="2"/>
                <a:buChar char="Ø"/>
              </a:pPr>
              <a:r>
                <a:rPr lang="en-US" sz="1200" dirty="0" smtClean="0">
                  <a:solidFill>
                    <a:srgbClr val="262626"/>
                  </a:solidFill>
                  <a:latin typeface="Arial"/>
                  <a:ea typeface="Calibri"/>
                  <a:cs typeface="Times New Roman"/>
                </a:rPr>
                <a:t>DESIGN DA MARCA</a:t>
              </a:r>
              <a:endParaRPr lang="ru-RU" sz="12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30" name="Text Box 56"/>
            <p:cNvSpPr txBox="1"/>
            <p:nvPr/>
          </p:nvSpPr>
          <p:spPr>
            <a:xfrm>
              <a:off x="121186" y="1156772"/>
              <a:ext cx="1201227" cy="24185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>
                <a:lnSpc>
                  <a:spcPct val="115000"/>
                </a:lnSpc>
                <a:spcAft>
                  <a:spcPts val="1000"/>
                </a:spcAft>
                <a:buFont typeface="Wingdings" pitchFamily="2" charset="2"/>
                <a:buChar char="Ø"/>
              </a:pPr>
              <a:r>
                <a:rPr lang="en-US" sz="1200" dirty="0">
                  <a:solidFill>
                    <a:srgbClr val="262626"/>
                  </a:solidFill>
                  <a:effectLst/>
                  <a:latin typeface="Arial"/>
                  <a:ea typeface="Calibri"/>
                  <a:cs typeface="Times New Roman"/>
                </a:rPr>
                <a:t>NETWORKING</a:t>
              </a:r>
              <a:endParaRPr lang="ru-RU" sz="1200" dirty="0">
                <a:effectLst/>
                <a:ea typeface="Calibri"/>
                <a:cs typeface="Times New Roman"/>
              </a:endParaRPr>
            </a:p>
          </p:txBody>
        </p:sp>
      </p:grpSp>
      <p:sp>
        <p:nvSpPr>
          <p:cNvPr id="32" name="Заголовок 3"/>
          <p:cNvSpPr txBox="1">
            <a:spLocks/>
          </p:cNvSpPr>
          <p:nvPr/>
        </p:nvSpPr>
        <p:spPr>
          <a:xfrm>
            <a:off x="841496" y="7386173"/>
            <a:ext cx="1579392" cy="371059"/>
          </a:xfrm>
          <a:prstGeom prst="rect">
            <a:avLst/>
          </a:prstGeom>
        </p:spPr>
        <p:txBody>
          <a:bodyPr vert="horz" lIns="91440" tIns="45720" rIns="91440" bIns="9144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chemeClr val="bg1"/>
                </a:solidFill>
              </a:rPr>
              <a:t>PERSONALIDADE:</a:t>
            </a:r>
            <a:endParaRPr lang="ru-RU" sz="1400" dirty="0">
              <a:solidFill>
                <a:schemeClr val="bg1"/>
              </a:solidFill>
            </a:endParaRPr>
          </a:p>
        </p:txBody>
      </p:sp>
      <p:grpSp>
        <p:nvGrpSpPr>
          <p:cNvPr id="33" name="Group 92"/>
          <p:cNvGrpSpPr/>
          <p:nvPr/>
        </p:nvGrpSpPr>
        <p:grpSpPr>
          <a:xfrm>
            <a:off x="679303" y="7846555"/>
            <a:ext cx="1513257" cy="1177291"/>
            <a:chOff x="106878" y="0"/>
            <a:chExt cx="1201727" cy="1178757"/>
          </a:xfrm>
        </p:grpSpPr>
        <p:sp>
          <p:nvSpPr>
            <p:cNvPr id="34" name="Text Box 21"/>
            <p:cNvSpPr txBox="1"/>
            <p:nvPr/>
          </p:nvSpPr>
          <p:spPr>
            <a:xfrm>
              <a:off x="106878" y="0"/>
              <a:ext cx="1201727" cy="24060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>
                <a:lnSpc>
                  <a:spcPct val="115000"/>
                </a:lnSpc>
                <a:spcAft>
                  <a:spcPts val="1000"/>
                </a:spcAft>
                <a:buFont typeface="Wingdings" pitchFamily="2" charset="2"/>
                <a:buChar char="Ø"/>
              </a:pPr>
              <a:r>
                <a:rPr lang="en-US" sz="1200" dirty="0" smtClean="0">
                  <a:solidFill>
                    <a:schemeClr val="bg1"/>
                  </a:solidFill>
                  <a:effectLst/>
                  <a:latin typeface="Arial"/>
                  <a:ea typeface="Calibri"/>
                  <a:cs typeface="Times New Roman"/>
                </a:rPr>
                <a:t>CRIATIVO</a:t>
              </a:r>
              <a:endParaRPr lang="ru-RU" sz="1200" dirty="0">
                <a:solidFill>
                  <a:schemeClr val="bg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36" name="Text Box 26"/>
            <p:cNvSpPr txBox="1"/>
            <p:nvPr/>
          </p:nvSpPr>
          <p:spPr>
            <a:xfrm>
              <a:off x="106878" y="308759"/>
              <a:ext cx="1201727" cy="24060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>
                <a:lnSpc>
                  <a:spcPct val="115000"/>
                </a:lnSpc>
                <a:spcAft>
                  <a:spcPts val="1000"/>
                </a:spcAft>
                <a:buFont typeface="Wingdings" pitchFamily="2" charset="2"/>
                <a:buChar char="Ø"/>
              </a:pPr>
              <a:r>
                <a:rPr lang="en-US" sz="1200" dirty="0" smtClean="0">
                  <a:solidFill>
                    <a:schemeClr val="bg1"/>
                  </a:solidFill>
                  <a:effectLst/>
                  <a:latin typeface="Arial"/>
                  <a:ea typeface="Calibri"/>
                  <a:cs typeface="Times New Roman"/>
                </a:rPr>
                <a:t>SÉRIO</a:t>
              </a:r>
              <a:endParaRPr lang="ru-RU" sz="1200" dirty="0">
                <a:solidFill>
                  <a:schemeClr val="bg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38" name="Text Box 30"/>
            <p:cNvSpPr txBox="1"/>
            <p:nvPr/>
          </p:nvSpPr>
          <p:spPr>
            <a:xfrm>
              <a:off x="106878" y="629392"/>
              <a:ext cx="1201727" cy="24060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>
                <a:lnSpc>
                  <a:spcPct val="115000"/>
                </a:lnSpc>
                <a:spcAft>
                  <a:spcPts val="1000"/>
                </a:spcAft>
                <a:buFont typeface="Wingdings" pitchFamily="2" charset="2"/>
                <a:buChar char="Ø"/>
              </a:pPr>
              <a:r>
                <a:rPr lang="en-US" sz="1200" dirty="0" smtClean="0">
                  <a:solidFill>
                    <a:schemeClr val="bg1"/>
                  </a:solidFill>
                  <a:effectLst/>
                  <a:latin typeface="Arial"/>
                  <a:ea typeface="Calibri"/>
                  <a:cs typeface="Times New Roman"/>
                </a:rPr>
                <a:t>ORGANIZADO</a:t>
              </a:r>
              <a:endParaRPr lang="ru-RU" sz="1200" dirty="0">
                <a:solidFill>
                  <a:schemeClr val="bg1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40" name="Text Box 40"/>
            <p:cNvSpPr txBox="1"/>
            <p:nvPr/>
          </p:nvSpPr>
          <p:spPr>
            <a:xfrm>
              <a:off x="106878" y="938151"/>
              <a:ext cx="1201727" cy="24060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71450" indent="-171450">
                <a:lnSpc>
                  <a:spcPct val="115000"/>
                </a:lnSpc>
                <a:spcAft>
                  <a:spcPts val="1000"/>
                </a:spcAft>
                <a:buFont typeface="Wingdings" pitchFamily="2" charset="2"/>
                <a:buChar char="Ø"/>
              </a:pPr>
              <a:r>
                <a:rPr lang="fr-FR" sz="1200" dirty="0">
                  <a:solidFill>
                    <a:schemeClr val="bg1"/>
                  </a:solidFill>
                  <a:latin typeface="Arial" panose="020B0604020202020204" pitchFamily="34" charset="0"/>
                  <a:ea typeface="Calibri"/>
                  <a:cs typeface="Arial" panose="020B0604020202020204" pitchFamily="34" charset="0"/>
                </a:rPr>
                <a:t>LIDERANÇA </a:t>
              </a:r>
              <a:endParaRPr lang="ru-RU" sz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endParaRPr>
            </a:p>
          </p:txBody>
        </p:sp>
      </p:grpSp>
      <p:sp>
        <p:nvSpPr>
          <p:cNvPr id="45" name="Text Box 5"/>
          <p:cNvSpPr txBox="1"/>
          <p:nvPr/>
        </p:nvSpPr>
        <p:spPr>
          <a:xfrm>
            <a:off x="4653136" y="992774"/>
            <a:ext cx="2204864" cy="246817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15000"/>
              </a:lnSpc>
            </a:pPr>
            <a:r>
              <a:rPr lang="en-US" sz="12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 dolor </a:t>
            </a:r>
          </a:p>
          <a:p>
            <a:pPr algn="r">
              <a:lnSpc>
                <a:spcPct val="115000"/>
              </a:lnSpc>
            </a:pPr>
            <a:r>
              <a:rPr lang="en-US" sz="1200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sit </a:t>
            </a:r>
            <a:r>
              <a:rPr lang="en-US" sz="12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amet</a:t>
            </a:r>
            <a:r>
              <a:rPr lang="en-US" sz="12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, </a:t>
            </a:r>
            <a:r>
              <a:rPr lang="en-US" sz="12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consectetur</a:t>
            </a:r>
            <a:r>
              <a:rPr lang="en-US" sz="12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adipiscing</a:t>
            </a:r>
            <a:r>
              <a:rPr lang="en-US" sz="12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elit</a:t>
            </a:r>
            <a:r>
              <a:rPr lang="en-US" sz="12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. </a:t>
            </a:r>
            <a:r>
              <a:rPr lang="en-US" sz="12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Morbi</a:t>
            </a:r>
            <a:r>
              <a:rPr lang="en-US" sz="12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endParaRPr lang="en-US" sz="1200" dirty="0" smtClean="0">
              <a:solidFill>
                <a:schemeClr val="bg1"/>
              </a:solidFill>
              <a:latin typeface="Arial"/>
              <a:ea typeface="Calibri"/>
              <a:cs typeface="Times New Roman"/>
            </a:endParaRPr>
          </a:p>
          <a:p>
            <a:pPr algn="r">
              <a:lnSpc>
                <a:spcPct val="115000"/>
              </a:lnSpc>
            </a:pPr>
            <a:r>
              <a:rPr lang="en-US" sz="1200" dirty="0" err="1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tristique</a:t>
            </a:r>
            <a:r>
              <a:rPr lang="en-US" sz="1200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sapien</a:t>
            </a:r>
            <a:r>
              <a:rPr lang="en-US" sz="12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nec</a:t>
            </a:r>
            <a:r>
              <a:rPr lang="en-US" sz="12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nulla</a:t>
            </a:r>
            <a:r>
              <a:rPr lang="en-US" sz="12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rutrum</a:t>
            </a:r>
            <a:r>
              <a:rPr lang="en-US" sz="12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imperdiet</a:t>
            </a:r>
            <a:r>
              <a:rPr lang="en-US" sz="12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. </a:t>
            </a:r>
            <a:r>
              <a:rPr lang="en-US" sz="12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Nullam</a:t>
            </a:r>
            <a:r>
              <a:rPr lang="en-US" sz="12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faucibus</a:t>
            </a:r>
            <a:r>
              <a:rPr lang="en-US" sz="12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augue</a:t>
            </a:r>
            <a:r>
              <a:rPr lang="en-US" sz="12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id </a:t>
            </a:r>
            <a:r>
              <a:rPr lang="en-US" sz="12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velit</a:t>
            </a:r>
            <a:r>
              <a:rPr lang="en-US" sz="12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endParaRPr lang="en-US" sz="1200" dirty="0" smtClean="0">
              <a:solidFill>
                <a:schemeClr val="bg1"/>
              </a:solidFill>
              <a:latin typeface="Arial"/>
              <a:ea typeface="Calibri"/>
              <a:cs typeface="Times New Roman"/>
            </a:endParaRPr>
          </a:p>
          <a:p>
            <a:pPr algn="r">
              <a:lnSpc>
                <a:spcPct val="115000"/>
              </a:lnSpc>
            </a:pPr>
            <a:r>
              <a:rPr lang="en-US" sz="1200" dirty="0" err="1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luctus</a:t>
            </a:r>
            <a:r>
              <a:rPr lang="en-US" sz="1200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2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maximus. </a:t>
            </a:r>
            <a:r>
              <a:rPr lang="en-US" sz="1200" dirty="0" err="1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Interdum</a:t>
            </a:r>
            <a:r>
              <a:rPr lang="en-US" sz="1200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et </a:t>
            </a:r>
            <a:r>
              <a:rPr lang="en-US" sz="12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malesuada</a:t>
            </a:r>
            <a:r>
              <a:rPr lang="en-US" sz="12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fames ac ante ipsum </a:t>
            </a:r>
            <a:r>
              <a:rPr lang="en-US" sz="12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primis</a:t>
            </a:r>
            <a:r>
              <a:rPr lang="en-US" sz="12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in </a:t>
            </a:r>
            <a:r>
              <a:rPr lang="en-US" sz="12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faucibus</a:t>
            </a:r>
            <a:r>
              <a:rPr lang="en-US" sz="12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. </a:t>
            </a:r>
            <a:r>
              <a:rPr lang="en-US" sz="1200" dirty="0">
                <a:solidFill>
                  <a:schemeClr val="bg1"/>
                </a:solidFill>
                <a:effectLst/>
                <a:latin typeface="Arial"/>
                <a:ea typeface="Calibri"/>
                <a:cs typeface="Times New Roman"/>
              </a:rPr>
              <a:t> </a:t>
            </a:r>
            <a:endParaRPr lang="ru-RU" sz="1200" dirty="0">
              <a:solidFill>
                <a:schemeClr val="bg1"/>
              </a:solidFill>
              <a:effectLst/>
              <a:ea typeface="Calibri"/>
              <a:cs typeface="Times New Roman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en-US" sz="1200" dirty="0">
                <a:solidFill>
                  <a:schemeClr val="bg1"/>
                </a:solidFill>
                <a:effectLst/>
                <a:latin typeface="Arial"/>
                <a:ea typeface="Calibri"/>
                <a:cs typeface="Times New Roman"/>
              </a:rPr>
              <a:t> </a:t>
            </a:r>
            <a:endParaRPr lang="ru-RU" sz="1200" dirty="0">
              <a:solidFill>
                <a:schemeClr val="bg1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47" name="Text Box 189"/>
          <p:cNvSpPr txBox="1"/>
          <p:nvPr/>
        </p:nvSpPr>
        <p:spPr>
          <a:xfrm>
            <a:off x="2962683" y="4103489"/>
            <a:ext cx="3791826" cy="68389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ts val="1200"/>
              </a:lnSpc>
              <a:spcAft>
                <a:spcPts val="500"/>
              </a:spcAft>
            </a:pPr>
            <a:r>
              <a:rPr lang="en-US" sz="1100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EMPRESA | 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CARGO EXERCIDO | 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2000 – </a:t>
            </a:r>
            <a:r>
              <a:rPr lang="en-US" sz="1100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2003</a:t>
            </a:r>
          </a:p>
          <a:p>
            <a:pPr algn="r">
              <a:lnSpc>
                <a:spcPts val="1200"/>
              </a:lnSpc>
              <a:spcAft>
                <a:spcPts val="500"/>
              </a:spcAft>
            </a:pP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amet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,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consectetur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adipiscing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elit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.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Morbi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tristique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sapien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nec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nulla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rutrum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imperdiet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.</a:t>
            </a:r>
            <a:endParaRPr lang="ru-RU" sz="1100" dirty="0">
              <a:solidFill>
                <a:schemeClr val="bg1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51" name="Text Box 12"/>
          <p:cNvSpPr txBox="1"/>
          <p:nvPr/>
        </p:nvSpPr>
        <p:spPr>
          <a:xfrm>
            <a:off x="2308441" y="7054804"/>
            <a:ext cx="4302938" cy="56896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ts val="1200"/>
              </a:lnSpc>
              <a:spcAft>
                <a:spcPts val="500"/>
              </a:spcAft>
            </a:pP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FORMAÇÃO | </a:t>
            </a:r>
            <a:r>
              <a:rPr lang="en-US" sz="1100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2000 – 2003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/>
            </a:r>
            <a:b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</a:b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amet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,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consectetur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adipiscing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elit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.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Morbi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tristique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sapien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nec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nulla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rutrum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imperdiet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.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5" r="11520"/>
          <a:stretch/>
        </p:blipFill>
        <p:spPr>
          <a:xfrm>
            <a:off x="98231" y="175533"/>
            <a:ext cx="1898993" cy="1518983"/>
          </a:xfrm>
          <a:prstGeom prst="diamond">
            <a:avLst/>
          </a:prstGeom>
          <a:ln>
            <a:solidFill>
              <a:srgbClr val="918A81"/>
            </a:solidFill>
          </a:ln>
        </p:spPr>
      </p:pic>
      <p:sp>
        <p:nvSpPr>
          <p:cNvPr id="57" name="Text Box 12"/>
          <p:cNvSpPr txBox="1"/>
          <p:nvPr/>
        </p:nvSpPr>
        <p:spPr>
          <a:xfrm>
            <a:off x="2313005" y="7739520"/>
            <a:ext cx="4302938" cy="56896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ts val="1200"/>
              </a:lnSpc>
              <a:spcAft>
                <a:spcPts val="500"/>
              </a:spcAft>
            </a:pP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FORMAÇÃO | 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2000 – 2003</a:t>
            </a:r>
            <a:b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</a:b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amet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,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consectetur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adipiscing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elit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.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Morbi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tristique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sapien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nec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nulla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rutrum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imperdiet</a:t>
            </a:r>
            <a:endParaRPr lang="ru-RU" sz="1100" dirty="0">
              <a:solidFill>
                <a:schemeClr val="bg1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58" name="Text Box 12"/>
          <p:cNvSpPr txBox="1"/>
          <p:nvPr/>
        </p:nvSpPr>
        <p:spPr>
          <a:xfrm>
            <a:off x="2308441" y="8395237"/>
            <a:ext cx="4302938" cy="56896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ts val="1200"/>
              </a:lnSpc>
              <a:spcAft>
                <a:spcPts val="500"/>
              </a:spcAft>
            </a:pP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FORMAÇÃO | 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2000 – 2003</a:t>
            </a:r>
            <a:b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</a:b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 dolor sit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amet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,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consectetur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adipiscing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elit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.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Morbi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tristique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sapien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nec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nulla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rutrum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imperdiet</a:t>
            </a:r>
            <a:endParaRPr lang="ru-RU" sz="1100" dirty="0">
              <a:solidFill>
                <a:schemeClr val="bg1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59" name="Text Box 189"/>
          <p:cNvSpPr txBox="1"/>
          <p:nvPr/>
        </p:nvSpPr>
        <p:spPr>
          <a:xfrm>
            <a:off x="2938978" y="4845869"/>
            <a:ext cx="3791826" cy="68389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ts val="1200"/>
              </a:lnSpc>
              <a:spcAft>
                <a:spcPts val="500"/>
              </a:spcAft>
            </a:pP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EMPRESA | 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CARGO EXERCIDO | 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2000 – 2003</a:t>
            </a:r>
          </a:p>
          <a:p>
            <a:pPr algn="r">
              <a:lnSpc>
                <a:spcPts val="1200"/>
              </a:lnSpc>
              <a:spcAft>
                <a:spcPts val="500"/>
              </a:spcAft>
            </a:pPr>
            <a:r>
              <a:rPr lang="en-US" sz="1100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ipsum dolor sit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amet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,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consectetur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adipiscing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elit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.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Morbi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tristique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sapien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nec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nulla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rutrum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imperdiet</a:t>
            </a:r>
            <a:endParaRPr lang="ru-RU" sz="1100" dirty="0">
              <a:solidFill>
                <a:schemeClr val="bg1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60" name="Text Box 189"/>
          <p:cNvSpPr txBox="1"/>
          <p:nvPr/>
        </p:nvSpPr>
        <p:spPr>
          <a:xfrm>
            <a:off x="2890388" y="5616517"/>
            <a:ext cx="3791826" cy="68389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ts val="1200"/>
              </a:lnSpc>
              <a:spcAft>
                <a:spcPts val="500"/>
              </a:spcAft>
            </a:pP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EMPRESA | 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CARGO EXERCIDO | 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2000 – 2003</a:t>
            </a:r>
          </a:p>
          <a:p>
            <a:pPr algn="r">
              <a:lnSpc>
                <a:spcPts val="1200"/>
              </a:lnSpc>
              <a:spcAft>
                <a:spcPts val="500"/>
              </a:spcAft>
            </a:pPr>
            <a:r>
              <a:rPr lang="en-US" sz="1100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ipsum dolor sit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amet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,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consectetur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adipiscing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elit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.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Morbi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tristique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sapien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nec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nulla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rutrum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US" sz="1100" dirty="0" err="1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imperdiet</a:t>
            </a:r>
            <a:r>
              <a:rPr lang="en-US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.</a:t>
            </a:r>
            <a:endParaRPr lang="ru-RU" sz="1100" dirty="0">
              <a:solidFill>
                <a:schemeClr val="bg1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3" name="Parallélogramme 2"/>
          <p:cNvSpPr/>
          <p:nvPr/>
        </p:nvSpPr>
        <p:spPr>
          <a:xfrm>
            <a:off x="3717032" y="3647435"/>
            <a:ext cx="2966422" cy="371059"/>
          </a:xfrm>
          <a:prstGeom prst="parallelogram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Заголовок 3"/>
          <p:cNvSpPr txBox="1">
            <a:spLocks/>
          </p:cNvSpPr>
          <p:nvPr/>
        </p:nvSpPr>
        <p:spPr>
          <a:xfrm>
            <a:off x="3933056" y="3560678"/>
            <a:ext cx="2704963" cy="371059"/>
          </a:xfrm>
          <a:prstGeom prst="rect">
            <a:avLst/>
          </a:prstGeom>
        </p:spPr>
        <p:txBody>
          <a:bodyPr vert="horz" lIns="91440" tIns="45720" rIns="91440" bIns="9144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400" dirty="0">
                <a:solidFill>
                  <a:schemeClr val="accent3">
                    <a:lumMod val="50000"/>
                  </a:schemeClr>
                </a:solidFill>
              </a:rPr>
              <a:t>EXPERIÊNCIA PROFISSIONAL </a:t>
            </a:r>
            <a:endParaRPr lang="ru-RU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9" name="Parallélogramme 38"/>
          <p:cNvSpPr/>
          <p:nvPr/>
        </p:nvSpPr>
        <p:spPr>
          <a:xfrm>
            <a:off x="3764382" y="6621076"/>
            <a:ext cx="2966422" cy="371059"/>
          </a:xfrm>
          <a:prstGeom prst="parallelogram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Заголовок 3"/>
          <p:cNvSpPr txBox="1">
            <a:spLocks/>
          </p:cNvSpPr>
          <p:nvPr/>
        </p:nvSpPr>
        <p:spPr>
          <a:xfrm>
            <a:off x="5200243" y="6550272"/>
            <a:ext cx="1466945" cy="371059"/>
          </a:xfrm>
          <a:prstGeom prst="rect">
            <a:avLst/>
          </a:prstGeom>
        </p:spPr>
        <p:txBody>
          <a:bodyPr vert="horz" lIns="91440" tIns="45720" rIns="91440" bIns="9144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400" dirty="0">
                <a:solidFill>
                  <a:schemeClr val="accent3">
                    <a:lumMod val="50000"/>
                  </a:schemeClr>
                </a:solidFill>
              </a:rPr>
              <a:t>FORMAÇÃO </a:t>
            </a:r>
            <a:endParaRPr lang="ru-RU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68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46</TotalTime>
  <Words>181</Words>
  <Application>Microsoft Office PowerPoint</Application>
  <PresentationFormat>Presentación en pantalla (4:3)</PresentationFormat>
  <Paragraphs>39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1" baseType="lpstr">
      <vt:lpstr>Arial</vt:lpstr>
      <vt:lpstr>Arial Hebrew</vt:lpstr>
      <vt:lpstr>Calibri</vt:lpstr>
      <vt:lpstr>Franklin Gothic Book</vt:lpstr>
      <vt:lpstr>Franklin Gothic Medium</vt:lpstr>
      <vt:lpstr>Open Sans</vt:lpstr>
      <vt:lpstr>Times New Roman</vt:lpstr>
      <vt:lpstr>Tunga</vt:lpstr>
      <vt:lpstr>Wingdings</vt:lpstr>
      <vt:lpstr>Углы</vt:lpstr>
      <vt:lpstr>JEAN LAPALCETTE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Jonathan smith</dc:title>
  <dc:creator>thall</dc:creator>
  <cp:lastModifiedBy>PC</cp:lastModifiedBy>
  <cp:revision>14</cp:revision>
  <dcterms:created xsi:type="dcterms:W3CDTF">2015-04-24T09:08:15Z</dcterms:created>
  <dcterms:modified xsi:type="dcterms:W3CDTF">2019-01-06T11:41:52Z</dcterms:modified>
</cp:coreProperties>
</file>