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BC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81"/>
    <p:restoredTop sz="94548"/>
  </p:normalViewPr>
  <p:slideViewPr>
    <p:cSldViewPr snapToGrid="0" snapToObjects="1">
      <p:cViewPr>
        <p:scale>
          <a:sx n="93" d="100"/>
          <a:sy n="93" d="100"/>
        </p:scale>
        <p:origin x="1452" y="-27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7305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865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233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8450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365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068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784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7013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183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212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274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9389B-7AE6-AF45-B571-72611F71947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2084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Rectangle 116"/>
          <p:cNvSpPr/>
          <p:nvPr/>
        </p:nvSpPr>
        <p:spPr>
          <a:xfrm>
            <a:off x="3848643" y="8614919"/>
            <a:ext cx="3009357" cy="12910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Rectangle 115"/>
          <p:cNvSpPr/>
          <p:nvPr/>
        </p:nvSpPr>
        <p:spPr>
          <a:xfrm>
            <a:off x="3848643" y="6960568"/>
            <a:ext cx="3009357" cy="165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Rectangle 114"/>
          <p:cNvSpPr/>
          <p:nvPr/>
        </p:nvSpPr>
        <p:spPr>
          <a:xfrm>
            <a:off x="3848643" y="5582176"/>
            <a:ext cx="3009357" cy="137120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Rectangle 112"/>
          <p:cNvSpPr/>
          <p:nvPr/>
        </p:nvSpPr>
        <p:spPr>
          <a:xfrm>
            <a:off x="3848639" y="3831220"/>
            <a:ext cx="3009357" cy="1747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Rectangle 110"/>
          <p:cNvSpPr/>
          <p:nvPr/>
        </p:nvSpPr>
        <p:spPr>
          <a:xfrm>
            <a:off x="3848641" y="2083443"/>
            <a:ext cx="3009357" cy="174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9" name="Tableau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499916"/>
              </p:ext>
            </p:extLst>
          </p:nvPr>
        </p:nvGraphicFramePr>
        <p:xfrm>
          <a:off x="346263" y="1751895"/>
          <a:ext cx="3365500" cy="54591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9367"/>
                <a:gridCol w="2506133"/>
              </a:tblGrid>
              <a:tr h="236220">
                <a:tc gridSpan="2"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EXPERIÊNCIA PROFISSIONAL </a:t>
                      </a:r>
                      <a:endParaRPr lang="fr-FR" sz="16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23885">
                <a:tc>
                  <a:txBody>
                    <a:bodyPr/>
                    <a:lstStyle/>
                    <a:p>
                      <a:r>
                        <a:rPr lang="en-GB" sz="12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  <a:endParaRPr lang="fr-FR" sz="12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GB" sz="12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  <a:endParaRPr lang="fr-FR" sz="12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GB" sz="12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</a:t>
                      </a:r>
                      <a:r>
                        <a:rPr lang="en-GB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2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GB" sz="12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</a:t>
                      </a:r>
                      <a:r>
                        <a:rPr lang="en-GB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2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GB" sz="12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</a:t>
                      </a:r>
                      <a:r>
                        <a:rPr lang="en-GB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2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r>
                        <a:rPr lang="en-GB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GB" sz="12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</a:t>
                      </a:r>
                      <a:r>
                        <a:rPr lang="en-GB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2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36" name="Image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65" y="315303"/>
            <a:ext cx="316333" cy="307295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63" y="980262"/>
            <a:ext cx="316493" cy="321147"/>
          </a:xfrm>
          <a:prstGeom prst="rect">
            <a:avLst/>
          </a:prstGeom>
        </p:spPr>
      </p:pic>
      <p:pic>
        <p:nvPicPr>
          <p:cNvPr id="38" name="Image 3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64" y="645523"/>
            <a:ext cx="316333" cy="311814"/>
          </a:xfrm>
          <a:prstGeom prst="rect">
            <a:avLst/>
          </a:prstGeom>
        </p:spPr>
      </p:pic>
      <p:sp>
        <p:nvSpPr>
          <p:cNvPr id="39" name="ZoneTexte 38"/>
          <p:cNvSpPr txBox="1"/>
          <p:nvPr/>
        </p:nvSpPr>
        <p:spPr>
          <a:xfrm>
            <a:off x="662597" y="319599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000 111 333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662597" y="649608"/>
            <a:ext cx="1632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12 Street Name, </a:t>
            </a:r>
            <a:r>
              <a:rPr lang="en-US" sz="1200" dirty="0" err="1" smtClean="0"/>
              <a:t>Lisboa</a:t>
            </a:r>
            <a:endParaRPr lang="fr-FR" sz="1200" dirty="0"/>
          </a:p>
        </p:txBody>
      </p:sp>
      <p:sp>
        <p:nvSpPr>
          <p:cNvPr id="41" name="ZoneTexte 40"/>
          <p:cNvSpPr txBox="1"/>
          <p:nvPr/>
        </p:nvSpPr>
        <p:spPr>
          <a:xfrm>
            <a:off x="662597" y="1011371"/>
            <a:ext cx="125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name@mail.com</a:t>
            </a:r>
            <a:endParaRPr lang="fr-FR" sz="1200" dirty="0"/>
          </a:p>
        </p:txBody>
      </p:sp>
      <p:graphicFrame>
        <p:nvGraphicFramePr>
          <p:cNvPr id="42" name="Tableau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079397"/>
              </p:ext>
            </p:extLst>
          </p:nvPr>
        </p:nvGraphicFramePr>
        <p:xfrm>
          <a:off x="346263" y="7286494"/>
          <a:ext cx="3365500" cy="26195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9367"/>
                <a:gridCol w="2506133"/>
              </a:tblGrid>
              <a:tr h="271719">
                <a:tc gridSpan="2"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FORMAÇÃO </a:t>
                      </a:r>
                      <a:endParaRPr lang="fr-FR" sz="16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84226">
                <a:tc>
                  <a:txBody>
                    <a:bodyPr/>
                    <a:lstStyle/>
                    <a:p>
                      <a:r>
                        <a:rPr lang="en-GB" sz="12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Grau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sit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en-GB" sz="1100" kern="1200" dirty="0" smtClean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Grau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sit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r>
                        <a:rPr lang="es-ES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Grau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sit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3" name="Rectangle 42"/>
          <p:cNvSpPr/>
          <p:nvPr/>
        </p:nvSpPr>
        <p:spPr>
          <a:xfrm>
            <a:off x="3854370" y="0"/>
            <a:ext cx="3003630" cy="208344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4" name="Tableau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237455"/>
              </p:ext>
            </p:extLst>
          </p:nvPr>
        </p:nvGraphicFramePr>
        <p:xfrm>
          <a:off x="3854370" y="2318863"/>
          <a:ext cx="3003629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362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QUALIFICAÇÕES</a:t>
                      </a:r>
                      <a:endParaRPr lang="fr-FR" sz="16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Administração</a:t>
                      </a:r>
                      <a:endParaRPr lang="fr-FR" sz="105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5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Gerência</a:t>
                      </a:r>
                      <a:r>
                        <a:rPr lang="fr-FR" sz="105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05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projetos</a:t>
                      </a:r>
                      <a:endParaRPr lang="fr-FR" sz="105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5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Contabilidade</a:t>
                      </a:r>
                      <a:endParaRPr lang="fr-FR" sz="105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5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Gestão</a:t>
                      </a:r>
                      <a:r>
                        <a:rPr lang="fr-FR" sz="105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 </a:t>
                      </a:r>
                      <a:r>
                        <a:rPr lang="fr-FR" sz="105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mudança</a:t>
                      </a:r>
                      <a:r>
                        <a:rPr lang="fr-FR" sz="105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45" name="Tableau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297186"/>
              </p:ext>
            </p:extLst>
          </p:nvPr>
        </p:nvGraphicFramePr>
        <p:xfrm>
          <a:off x="3854370" y="3978780"/>
          <a:ext cx="3003630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3630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PERSONALIDADE</a:t>
                      </a:r>
                      <a:endParaRPr lang="fr-FR" sz="16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5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Liderança</a:t>
                      </a:r>
                      <a:endParaRPr lang="fr-FR" sz="105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5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Criativo</a:t>
                      </a:r>
                      <a:endParaRPr lang="fr-FR" sz="105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5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Organizado</a:t>
                      </a:r>
                      <a:endParaRPr lang="fr-FR" sz="105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5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Sério</a:t>
                      </a:r>
                      <a:endParaRPr lang="fr-FR" sz="105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6" name="Ellipse 45"/>
          <p:cNvSpPr/>
          <p:nvPr/>
        </p:nvSpPr>
        <p:spPr>
          <a:xfrm>
            <a:off x="5725033" y="2717180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5928154" y="2717180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6131275" y="2717180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6334396" y="2717180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6533567" y="2717180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5725033" y="2973547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5928154" y="2973547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6131275" y="2973547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6334396" y="2973547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6533567" y="2973547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5721898" y="3204906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5925019" y="3204906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6128140" y="3204906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6331261" y="3204906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6530432" y="3204906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5721898" y="3436265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5925019" y="3436265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6128140" y="3436265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6331261" y="3436265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6530432" y="3436265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5708902" y="4357417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5912023" y="4357417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6115144" y="4357417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6318265" y="4357417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6517436" y="4357417"/>
            <a:ext cx="151255" cy="1581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5708902" y="4613784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5912023" y="4613784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6115144" y="4613784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6318265" y="4613784"/>
            <a:ext cx="151255" cy="1581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6517436" y="4613784"/>
            <a:ext cx="151255" cy="1581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5705767" y="4845143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5908888" y="4845143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6112009" y="4845143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6315130" y="4845143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6514301" y="4845143"/>
            <a:ext cx="151255" cy="1581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5705767" y="5076502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5908888" y="5076502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6112009" y="5076502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6315130" y="5076502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6514301" y="5076502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86" name="Tableau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630729"/>
              </p:ext>
            </p:extLst>
          </p:nvPr>
        </p:nvGraphicFramePr>
        <p:xfrm>
          <a:off x="3848642" y="5638276"/>
          <a:ext cx="3009357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9357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OBJETIVO</a:t>
                      </a:r>
                      <a:endParaRPr lang="fr-FR" sz="16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87" name="Tableau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219324"/>
              </p:ext>
            </p:extLst>
          </p:nvPr>
        </p:nvGraphicFramePr>
        <p:xfrm>
          <a:off x="3854370" y="7023452"/>
          <a:ext cx="3003630" cy="131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3630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IDIOMAS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Inglês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Francês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Spagnolo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Italiano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88" name="Ellipse 87"/>
          <p:cNvSpPr/>
          <p:nvPr/>
        </p:nvSpPr>
        <p:spPr>
          <a:xfrm>
            <a:off x="5708902" y="7402089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/>
          <p:cNvSpPr/>
          <p:nvPr/>
        </p:nvSpPr>
        <p:spPr>
          <a:xfrm>
            <a:off x="5912023" y="7402089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/>
          <p:cNvSpPr/>
          <p:nvPr/>
        </p:nvSpPr>
        <p:spPr>
          <a:xfrm>
            <a:off x="6115144" y="7402089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/>
          <p:cNvSpPr/>
          <p:nvPr/>
        </p:nvSpPr>
        <p:spPr>
          <a:xfrm>
            <a:off x="6318265" y="7402089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/>
          <p:cNvSpPr/>
          <p:nvPr/>
        </p:nvSpPr>
        <p:spPr>
          <a:xfrm>
            <a:off x="6517436" y="7402089"/>
            <a:ext cx="151255" cy="1581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/>
          <p:cNvSpPr/>
          <p:nvPr/>
        </p:nvSpPr>
        <p:spPr>
          <a:xfrm>
            <a:off x="5708902" y="7658456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5912023" y="7658456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>
            <a:off x="6115144" y="7658456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6318265" y="7658456"/>
            <a:ext cx="151255" cy="1581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6517436" y="7658456"/>
            <a:ext cx="151255" cy="1581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5705767" y="7889815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/>
          <p:cNvSpPr/>
          <p:nvPr/>
        </p:nvSpPr>
        <p:spPr>
          <a:xfrm>
            <a:off x="5908888" y="7889815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/>
          <p:cNvSpPr/>
          <p:nvPr/>
        </p:nvSpPr>
        <p:spPr>
          <a:xfrm>
            <a:off x="6112009" y="7889815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/>
          <p:cNvSpPr/>
          <p:nvPr/>
        </p:nvSpPr>
        <p:spPr>
          <a:xfrm>
            <a:off x="6315130" y="7889815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/>
          <p:cNvSpPr/>
          <p:nvPr/>
        </p:nvSpPr>
        <p:spPr>
          <a:xfrm>
            <a:off x="6514301" y="7889815"/>
            <a:ext cx="151255" cy="1581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/>
          <p:cNvSpPr/>
          <p:nvPr/>
        </p:nvSpPr>
        <p:spPr>
          <a:xfrm>
            <a:off x="5705767" y="8121174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/>
          <p:cNvSpPr/>
          <p:nvPr/>
        </p:nvSpPr>
        <p:spPr>
          <a:xfrm>
            <a:off x="5908888" y="8121174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/>
          <p:cNvSpPr/>
          <p:nvPr/>
        </p:nvSpPr>
        <p:spPr>
          <a:xfrm>
            <a:off x="6112009" y="8121174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/>
          <p:cNvSpPr/>
          <p:nvPr/>
        </p:nvSpPr>
        <p:spPr>
          <a:xfrm>
            <a:off x="6315130" y="8121174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/>
          <p:cNvSpPr/>
          <p:nvPr/>
        </p:nvSpPr>
        <p:spPr>
          <a:xfrm>
            <a:off x="6514301" y="8121174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08" name="Tableau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164945"/>
              </p:ext>
            </p:extLst>
          </p:nvPr>
        </p:nvGraphicFramePr>
        <p:xfrm>
          <a:off x="3848641" y="8712729"/>
          <a:ext cx="3009357" cy="7898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9357"/>
              </a:tblGrid>
              <a:tr h="298194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INFORMAÇÃO ADICIONAL </a:t>
                      </a:r>
                      <a:endParaRPr lang="fr-FR" sz="16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4614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109" name="ZoneTexte 108"/>
          <p:cNvSpPr txBox="1"/>
          <p:nvPr/>
        </p:nvSpPr>
        <p:spPr>
          <a:xfrm>
            <a:off x="4115155" y="1577778"/>
            <a:ext cx="24152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Adèle BLANSEC</a:t>
            </a:r>
            <a:endParaRPr lang="fr-FR" sz="2800" dirty="0">
              <a:solidFill>
                <a:schemeClr val="bg1"/>
              </a:solidFill>
            </a:endParaRPr>
          </a:p>
        </p:txBody>
      </p:sp>
      <p:pic>
        <p:nvPicPr>
          <p:cNvPr id="110" name="Image 10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95"/>
          <a:stretch/>
        </p:blipFill>
        <p:spPr>
          <a:xfrm>
            <a:off x="4692786" y="202933"/>
            <a:ext cx="1260014" cy="126266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67391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</TotalTime>
  <Words>220</Words>
  <Application>Microsoft Office PowerPoint</Application>
  <PresentationFormat>A4 (210 x 297 mm)</PresentationFormat>
  <Paragraphs>78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16</cp:revision>
  <dcterms:created xsi:type="dcterms:W3CDTF">2016-07-15T07:54:08Z</dcterms:created>
  <dcterms:modified xsi:type="dcterms:W3CDTF">2019-01-06T11:36:00Z</dcterms:modified>
</cp:coreProperties>
</file>