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94B4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56"/>
    <p:restoredTop sz="94592"/>
  </p:normalViewPr>
  <p:slideViewPr>
    <p:cSldViewPr snapToGrid="0" snapToObjects="1">
      <p:cViewPr>
        <p:scale>
          <a:sx n="106" d="100"/>
          <a:sy n="106" d="100"/>
        </p:scale>
        <p:origin x="1194" y="-3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48F1F-6EE3-7645-A7C6-DAA24E8F1346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1D4B5-F0FB-5D4A-BBD7-F493E33683E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6478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1D4B5-F0FB-5D4A-BBD7-F493E33683E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887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839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715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590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826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625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29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093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752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7426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9179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FD36-37C0-744C-AA2C-8B026662CC0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736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7FD36-37C0-744C-AA2C-8B026662CC01}" type="datetimeFigureOut">
              <a:rPr lang="fr-FR" smtClean="0"/>
              <a:t>05/01/2019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2DFEB-6DCE-4245-899A-76371883D7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9299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Rectangle 237"/>
          <p:cNvSpPr/>
          <p:nvPr/>
        </p:nvSpPr>
        <p:spPr>
          <a:xfrm>
            <a:off x="203200" y="1751895"/>
            <a:ext cx="3508563" cy="69754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ZoneTexte 132"/>
          <p:cNvSpPr txBox="1"/>
          <p:nvPr/>
        </p:nvSpPr>
        <p:spPr>
          <a:xfrm>
            <a:off x="370423" y="431050"/>
            <a:ext cx="3407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Jean-François LEMADELIN</a:t>
            </a:r>
            <a:endParaRPr lang="fr-FR" sz="2400" dirty="0"/>
          </a:p>
        </p:txBody>
      </p:sp>
      <p:sp>
        <p:nvSpPr>
          <p:cNvPr id="134" name="ZoneTexte 133"/>
          <p:cNvSpPr txBox="1"/>
          <p:nvPr/>
        </p:nvSpPr>
        <p:spPr>
          <a:xfrm>
            <a:off x="370423" y="892715"/>
            <a:ext cx="1562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err="1">
                <a:solidFill>
                  <a:schemeClr val="bg2">
                    <a:lumMod val="90000"/>
                  </a:schemeClr>
                </a:solidFill>
              </a:rPr>
              <a:t>Titulo</a:t>
            </a:r>
            <a:r>
              <a:rPr lang="fr-FR" sz="1400" b="1" dirty="0">
                <a:solidFill>
                  <a:schemeClr val="bg2">
                    <a:lumMod val="90000"/>
                  </a:schemeClr>
                </a:solidFill>
              </a:rPr>
              <a:t> do </a:t>
            </a:r>
            <a:r>
              <a:rPr lang="fr-FR" sz="1400" b="1" dirty="0" err="1">
                <a:solidFill>
                  <a:schemeClr val="bg2">
                    <a:lumMod val="90000"/>
                  </a:schemeClr>
                </a:solidFill>
              </a:rPr>
              <a:t>trabalho</a:t>
            </a:r>
            <a:r>
              <a:rPr lang="fr-FR" sz="1400" b="1" dirty="0">
                <a:solidFill>
                  <a:schemeClr val="bg2">
                    <a:lumMod val="90000"/>
                  </a:schemeClr>
                </a:solidFill>
              </a:rPr>
              <a:t> </a:t>
            </a:r>
            <a:endParaRPr lang="fr-FR" sz="1400" b="1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0" y="0"/>
            <a:ext cx="203200" cy="9906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7" name="Connecteur droit 136"/>
          <p:cNvCxnSpPr/>
          <p:nvPr/>
        </p:nvCxnSpPr>
        <p:spPr>
          <a:xfrm>
            <a:off x="489327" y="892715"/>
            <a:ext cx="316992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8" name="Tableau 1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852980"/>
              </p:ext>
            </p:extLst>
          </p:nvPr>
        </p:nvGraphicFramePr>
        <p:xfrm>
          <a:off x="346263" y="1751895"/>
          <a:ext cx="3365500" cy="6873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9367"/>
                <a:gridCol w="2506133"/>
              </a:tblGrid>
              <a:tr h="236220">
                <a:tc gridSpan="2"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EXPERIÊNCIA PROFISSIONAL </a:t>
                      </a:r>
                      <a:endParaRPr lang="fr-FR" sz="16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23885">
                <a:tc>
                  <a:txBody>
                    <a:bodyPr/>
                    <a:lstStyle/>
                    <a:p>
                      <a:r>
                        <a:rPr lang="en-GB" sz="12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  <a:endParaRPr lang="fr-FR" sz="12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GB" sz="12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  <a:endParaRPr lang="fr-FR" sz="12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2010-2014</a:t>
                      </a:r>
                    </a:p>
                    <a:p>
                      <a:endParaRPr lang="fr-FR" sz="11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GB" sz="12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</a:t>
                      </a:r>
                      <a:r>
                        <a:rPr lang="en-GB" sz="12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2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kern="1200" dirty="0" smtClean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r>
                        <a:rPr lang="en-GB" sz="12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GB" sz="12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Cargo </a:t>
                      </a:r>
                      <a:r>
                        <a:rPr lang="en-GB" sz="12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GB" sz="12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Cargo </a:t>
                      </a:r>
                      <a:r>
                        <a:rPr lang="en-GB" sz="12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r>
                        <a:rPr lang="en-GB" sz="12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GB" sz="12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Cargo </a:t>
                      </a:r>
                      <a:r>
                        <a:rPr lang="en-GB" sz="12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kern="1200" baseline="0" dirty="0" smtClean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GB" sz="12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Cargo </a:t>
                      </a:r>
                      <a:r>
                        <a:rPr lang="en-GB" sz="12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en-GB" sz="1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dirty="0" smtClean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endParaRPr lang="fr-FR" sz="1100" dirty="0" smtClean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43" name="Tableau 1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475841"/>
              </p:ext>
            </p:extLst>
          </p:nvPr>
        </p:nvGraphicFramePr>
        <p:xfrm>
          <a:off x="3854827" y="1751895"/>
          <a:ext cx="2814320" cy="26195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8625"/>
                <a:gridCol w="2095695"/>
              </a:tblGrid>
              <a:tr h="271719">
                <a:tc gridSpan="2"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FORMAÇÃO </a:t>
                      </a:r>
                      <a:endParaRPr lang="fr-FR" sz="16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84226">
                <a:tc>
                  <a:txBody>
                    <a:bodyPr/>
                    <a:lstStyle/>
                    <a:p>
                      <a:r>
                        <a:rPr lang="en-GB" sz="12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</a:p>
                    <a:p>
                      <a:endParaRPr lang="en-GB" sz="1100" b="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Grau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sit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en-GB" sz="1100" kern="1200" dirty="0" smtClean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200" b="1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Grau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sit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r>
                        <a:rPr lang="es-ES" sz="1200" b="1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Grau</a:t>
                      </a:r>
                      <a: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1200" i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sit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GB" sz="11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144" name="Image 14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890" y="431050"/>
            <a:ext cx="316333" cy="307295"/>
          </a:xfrm>
          <a:prstGeom prst="rect">
            <a:avLst/>
          </a:prstGeom>
        </p:spPr>
      </p:pic>
      <p:pic>
        <p:nvPicPr>
          <p:cNvPr id="145" name="Image 14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888" y="1096009"/>
            <a:ext cx="316493" cy="321147"/>
          </a:xfrm>
          <a:prstGeom prst="rect">
            <a:avLst/>
          </a:prstGeom>
        </p:spPr>
      </p:pic>
      <p:pic>
        <p:nvPicPr>
          <p:cNvPr id="146" name="Image 14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889" y="761270"/>
            <a:ext cx="316333" cy="311814"/>
          </a:xfrm>
          <a:prstGeom prst="rect">
            <a:avLst/>
          </a:prstGeom>
        </p:spPr>
      </p:pic>
      <p:sp>
        <p:nvSpPr>
          <p:cNvPr id="147" name="ZoneTexte 146"/>
          <p:cNvSpPr txBox="1"/>
          <p:nvPr/>
        </p:nvSpPr>
        <p:spPr>
          <a:xfrm>
            <a:off x="4468222" y="435346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000 111 333</a:t>
            </a:r>
          </a:p>
        </p:txBody>
      </p:sp>
      <p:sp>
        <p:nvSpPr>
          <p:cNvPr id="148" name="ZoneTexte 147"/>
          <p:cNvSpPr txBox="1"/>
          <p:nvPr/>
        </p:nvSpPr>
        <p:spPr>
          <a:xfrm>
            <a:off x="4468222" y="765355"/>
            <a:ext cx="1632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12 Street Name, </a:t>
            </a:r>
            <a:r>
              <a:rPr lang="en-US" sz="1200" dirty="0" err="1" smtClean="0"/>
              <a:t>Lisboa</a:t>
            </a:r>
            <a:endParaRPr lang="fr-FR" sz="1200" dirty="0"/>
          </a:p>
        </p:txBody>
      </p:sp>
      <p:sp>
        <p:nvSpPr>
          <p:cNvPr id="149" name="ZoneTexte 148"/>
          <p:cNvSpPr txBox="1"/>
          <p:nvPr/>
        </p:nvSpPr>
        <p:spPr>
          <a:xfrm>
            <a:off x="4468222" y="1127118"/>
            <a:ext cx="125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name@mail.com</a:t>
            </a:r>
            <a:endParaRPr lang="fr-FR" sz="1200" dirty="0"/>
          </a:p>
        </p:txBody>
      </p:sp>
      <p:graphicFrame>
        <p:nvGraphicFramePr>
          <p:cNvPr id="150" name="Tableau 1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628253"/>
              </p:ext>
            </p:extLst>
          </p:nvPr>
        </p:nvGraphicFramePr>
        <p:xfrm>
          <a:off x="3854826" y="4737972"/>
          <a:ext cx="2856959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5695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QUALIFICAÇÕES </a:t>
                      </a:r>
                      <a:endParaRPr lang="fr-FR" sz="16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Administração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Gerência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projetos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Contabilidade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Gestão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mudança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51" name="Tableau 1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773446"/>
              </p:ext>
            </p:extLst>
          </p:nvPr>
        </p:nvGraphicFramePr>
        <p:xfrm>
          <a:off x="3854826" y="6397889"/>
          <a:ext cx="2907607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07607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PERSONALIDADE</a:t>
                      </a:r>
                      <a:endParaRPr lang="fr-FR" sz="16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Liderança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Criativo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Organizado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Sério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52" name="Ellipse 151"/>
          <p:cNvSpPr/>
          <p:nvPr/>
        </p:nvSpPr>
        <p:spPr>
          <a:xfrm>
            <a:off x="5725489" y="5136289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Ellipse 152"/>
          <p:cNvSpPr/>
          <p:nvPr/>
        </p:nvSpPr>
        <p:spPr>
          <a:xfrm>
            <a:off x="5928610" y="5136289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Ellipse 153"/>
          <p:cNvSpPr/>
          <p:nvPr/>
        </p:nvSpPr>
        <p:spPr>
          <a:xfrm>
            <a:off x="6131731" y="5136289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Ellipse 154"/>
          <p:cNvSpPr/>
          <p:nvPr/>
        </p:nvSpPr>
        <p:spPr>
          <a:xfrm>
            <a:off x="6334852" y="5136289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Ellipse 155"/>
          <p:cNvSpPr/>
          <p:nvPr/>
        </p:nvSpPr>
        <p:spPr>
          <a:xfrm>
            <a:off x="6534023" y="5136289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Ellipse 156"/>
          <p:cNvSpPr/>
          <p:nvPr/>
        </p:nvSpPr>
        <p:spPr>
          <a:xfrm>
            <a:off x="5725489" y="5392656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Ellipse 157"/>
          <p:cNvSpPr/>
          <p:nvPr/>
        </p:nvSpPr>
        <p:spPr>
          <a:xfrm>
            <a:off x="5928610" y="5392656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Ellipse 158"/>
          <p:cNvSpPr/>
          <p:nvPr/>
        </p:nvSpPr>
        <p:spPr>
          <a:xfrm>
            <a:off x="6131731" y="5392656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Ellipse 159"/>
          <p:cNvSpPr/>
          <p:nvPr/>
        </p:nvSpPr>
        <p:spPr>
          <a:xfrm>
            <a:off x="6334852" y="5392656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Ellipse 160"/>
          <p:cNvSpPr/>
          <p:nvPr/>
        </p:nvSpPr>
        <p:spPr>
          <a:xfrm>
            <a:off x="6534023" y="5392656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Ellipse 161"/>
          <p:cNvSpPr/>
          <p:nvPr/>
        </p:nvSpPr>
        <p:spPr>
          <a:xfrm>
            <a:off x="5722354" y="5624015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Ellipse 162"/>
          <p:cNvSpPr/>
          <p:nvPr/>
        </p:nvSpPr>
        <p:spPr>
          <a:xfrm>
            <a:off x="5925475" y="5624015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Ellipse 163"/>
          <p:cNvSpPr/>
          <p:nvPr/>
        </p:nvSpPr>
        <p:spPr>
          <a:xfrm>
            <a:off x="6128596" y="5624015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Ellipse 164"/>
          <p:cNvSpPr/>
          <p:nvPr/>
        </p:nvSpPr>
        <p:spPr>
          <a:xfrm>
            <a:off x="6331717" y="5624015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Ellipse 165"/>
          <p:cNvSpPr/>
          <p:nvPr/>
        </p:nvSpPr>
        <p:spPr>
          <a:xfrm>
            <a:off x="6530888" y="5624015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Ellipse 166"/>
          <p:cNvSpPr/>
          <p:nvPr/>
        </p:nvSpPr>
        <p:spPr>
          <a:xfrm>
            <a:off x="5722354" y="5855374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8" name="Ellipse 167"/>
          <p:cNvSpPr/>
          <p:nvPr/>
        </p:nvSpPr>
        <p:spPr>
          <a:xfrm>
            <a:off x="5925475" y="5855374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9" name="Ellipse 168"/>
          <p:cNvSpPr/>
          <p:nvPr/>
        </p:nvSpPr>
        <p:spPr>
          <a:xfrm>
            <a:off x="6128596" y="5855374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" name="Ellipse 169"/>
          <p:cNvSpPr/>
          <p:nvPr/>
        </p:nvSpPr>
        <p:spPr>
          <a:xfrm>
            <a:off x="6331717" y="5855374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1" name="Ellipse 170"/>
          <p:cNvSpPr/>
          <p:nvPr/>
        </p:nvSpPr>
        <p:spPr>
          <a:xfrm>
            <a:off x="6530888" y="5855374"/>
            <a:ext cx="151255" cy="15812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2" name="Ellipse 171"/>
          <p:cNvSpPr/>
          <p:nvPr/>
        </p:nvSpPr>
        <p:spPr>
          <a:xfrm>
            <a:off x="5709358" y="6776526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Ellipse 172"/>
          <p:cNvSpPr/>
          <p:nvPr/>
        </p:nvSpPr>
        <p:spPr>
          <a:xfrm>
            <a:off x="5912479" y="6776526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" name="Ellipse 173"/>
          <p:cNvSpPr/>
          <p:nvPr/>
        </p:nvSpPr>
        <p:spPr>
          <a:xfrm>
            <a:off x="6115600" y="6776526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5" name="Ellipse 174"/>
          <p:cNvSpPr/>
          <p:nvPr/>
        </p:nvSpPr>
        <p:spPr>
          <a:xfrm>
            <a:off x="6318721" y="6776526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" name="Ellipse 175"/>
          <p:cNvSpPr/>
          <p:nvPr/>
        </p:nvSpPr>
        <p:spPr>
          <a:xfrm>
            <a:off x="6517892" y="6776526"/>
            <a:ext cx="151255" cy="1581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7" name="Ellipse 176"/>
          <p:cNvSpPr/>
          <p:nvPr/>
        </p:nvSpPr>
        <p:spPr>
          <a:xfrm>
            <a:off x="5709358" y="7032893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Ellipse 177"/>
          <p:cNvSpPr/>
          <p:nvPr/>
        </p:nvSpPr>
        <p:spPr>
          <a:xfrm>
            <a:off x="5912479" y="7032893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" name="Ellipse 178"/>
          <p:cNvSpPr/>
          <p:nvPr/>
        </p:nvSpPr>
        <p:spPr>
          <a:xfrm>
            <a:off x="6115600" y="7032893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" name="Ellipse 179"/>
          <p:cNvSpPr/>
          <p:nvPr/>
        </p:nvSpPr>
        <p:spPr>
          <a:xfrm>
            <a:off x="6318721" y="7032893"/>
            <a:ext cx="151255" cy="1581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" name="Ellipse 180"/>
          <p:cNvSpPr/>
          <p:nvPr/>
        </p:nvSpPr>
        <p:spPr>
          <a:xfrm>
            <a:off x="6517892" y="7032893"/>
            <a:ext cx="151255" cy="1581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" name="Ellipse 181"/>
          <p:cNvSpPr/>
          <p:nvPr/>
        </p:nvSpPr>
        <p:spPr>
          <a:xfrm>
            <a:off x="5706223" y="7264252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" name="Ellipse 182"/>
          <p:cNvSpPr/>
          <p:nvPr/>
        </p:nvSpPr>
        <p:spPr>
          <a:xfrm>
            <a:off x="5909344" y="7264252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" name="Ellipse 183"/>
          <p:cNvSpPr/>
          <p:nvPr/>
        </p:nvSpPr>
        <p:spPr>
          <a:xfrm>
            <a:off x="6112465" y="7264252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Ellipse 184"/>
          <p:cNvSpPr/>
          <p:nvPr/>
        </p:nvSpPr>
        <p:spPr>
          <a:xfrm>
            <a:off x="6315586" y="7264252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" name="Ellipse 185"/>
          <p:cNvSpPr/>
          <p:nvPr/>
        </p:nvSpPr>
        <p:spPr>
          <a:xfrm>
            <a:off x="6514757" y="7264252"/>
            <a:ext cx="151255" cy="15812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" name="Ellipse 186"/>
          <p:cNvSpPr/>
          <p:nvPr/>
        </p:nvSpPr>
        <p:spPr>
          <a:xfrm>
            <a:off x="5706223" y="7495611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8" name="Ellipse 187"/>
          <p:cNvSpPr/>
          <p:nvPr/>
        </p:nvSpPr>
        <p:spPr>
          <a:xfrm>
            <a:off x="5909344" y="7495611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9" name="Ellipse 188"/>
          <p:cNvSpPr/>
          <p:nvPr/>
        </p:nvSpPr>
        <p:spPr>
          <a:xfrm>
            <a:off x="6112465" y="7495611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0" name="Ellipse 189"/>
          <p:cNvSpPr/>
          <p:nvPr/>
        </p:nvSpPr>
        <p:spPr>
          <a:xfrm>
            <a:off x="6315586" y="7495611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1" name="Ellipse 190"/>
          <p:cNvSpPr/>
          <p:nvPr/>
        </p:nvSpPr>
        <p:spPr>
          <a:xfrm>
            <a:off x="6514757" y="7495611"/>
            <a:ext cx="151255" cy="15812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36" name="Tableau 2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037931"/>
              </p:ext>
            </p:extLst>
          </p:nvPr>
        </p:nvGraphicFramePr>
        <p:xfrm>
          <a:off x="404615" y="8855888"/>
          <a:ext cx="3254632" cy="7898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54632"/>
              </a:tblGrid>
              <a:tr h="298194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INFORMAÇÃO ADICIONAL </a:t>
                      </a:r>
                      <a:endParaRPr lang="fr-FR" sz="16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4614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it-IT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 tristique sapien nec nulla rutrum imperdiet. 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237" name="Tableau 2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786898"/>
              </p:ext>
            </p:extLst>
          </p:nvPr>
        </p:nvGraphicFramePr>
        <p:xfrm>
          <a:off x="3913179" y="8242785"/>
          <a:ext cx="2798606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98606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libri" charset="0"/>
                          <a:cs typeface="Calibri" charset="0"/>
                        </a:rPr>
                        <a:t>OBJETIVO</a:t>
                      </a:r>
                      <a:endParaRPr lang="fr-FR" sz="16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libri" charset="0"/>
                        <a:cs typeface="Calibri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915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573</TotalTime>
  <Words>263</Words>
  <Application>Microsoft Office PowerPoint</Application>
  <PresentationFormat>A4 (210 x 297 mm)</PresentationFormat>
  <Paragraphs>83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27</cp:revision>
  <dcterms:created xsi:type="dcterms:W3CDTF">2016-07-14T21:26:28Z</dcterms:created>
  <dcterms:modified xsi:type="dcterms:W3CDTF">2019-01-05T17:35:58Z</dcterms:modified>
</cp:coreProperties>
</file>