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6" d="100"/>
          <a:sy n="106" d="100"/>
        </p:scale>
        <p:origin x="1140" y="-3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Image 4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3" y="0"/>
            <a:ext cx="6261497" cy="2723322"/>
          </a:xfrm>
          <a:prstGeom prst="rect">
            <a:avLst/>
          </a:prstGeom>
        </p:spPr>
      </p:pic>
      <p:graphicFrame>
        <p:nvGraphicFramePr>
          <p:cNvPr id="441" name="Tableau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36735"/>
              </p:ext>
            </p:extLst>
          </p:nvPr>
        </p:nvGraphicFramePr>
        <p:xfrm>
          <a:off x="208719" y="619980"/>
          <a:ext cx="6461021" cy="210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255"/>
                <a:gridCol w="1615255"/>
                <a:gridCol w="810042"/>
                <a:gridCol w="2420469"/>
              </a:tblGrid>
              <a:tr h="409997">
                <a:tc gridSpan="2">
                  <a:txBody>
                    <a:bodyPr/>
                    <a:lstStyle/>
                    <a:p>
                      <a:r>
                        <a:rPr lang="fr-FR" sz="1800" b="0" dirty="0" smtClean="0"/>
                        <a:t>Alicia</a:t>
                      </a:r>
                      <a:r>
                        <a:rPr lang="fr-FR" sz="1800" b="0" baseline="0" dirty="0" smtClean="0"/>
                        <a:t> LEFEBRURE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baseline="0" dirty="0" err="1" smtClean="0"/>
                        <a:t>Telefone</a:t>
                      </a:r>
                      <a:r>
                        <a:rPr lang="fr-FR" sz="1800" b="0" baseline="0" dirty="0" smtClean="0"/>
                        <a:t>: </a:t>
                      </a:r>
                      <a:r>
                        <a:rPr lang="fr-FR" sz="1800" b="0" baseline="0" dirty="0" smtClean="0"/>
                        <a:t>000 111 333</a:t>
                      </a:r>
                      <a:endParaRPr lang="fr-FR" sz="1800" b="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33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b="1" dirty="0" err="1" smtClean="0"/>
                        <a:t>Cartão</a:t>
                      </a:r>
                      <a:r>
                        <a:rPr lang="fr-FR" b="1" dirty="0" smtClean="0"/>
                        <a:t> de visita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err="1" smtClean="0"/>
                        <a:t>Endereço</a:t>
                      </a:r>
                      <a:r>
                        <a:rPr lang="fr-FR" baseline="0" dirty="0" smtClean="0"/>
                        <a:t>: </a:t>
                      </a:r>
                      <a:r>
                        <a:rPr lang="en-US" baseline="0" dirty="0" smtClean="0"/>
                        <a:t>12 Street Name, </a:t>
                      </a:r>
                    </a:p>
                    <a:p>
                      <a:r>
                        <a:rPr lang="en-US" baseline="0" dirty="0" smtClean="0"/>
                        <a:t>                    </a:t>
                      </a:r>
                      <a:r>
                        <a:rPr lang="en-US" baseline="0" dirty="0" err="1" smtClean="0"/>
                        <a:t>Lisboa</a:t>
                      </a:r>
                      <a:endParaRPr lang="en-US" baseline="0" dirty="0" smtClean="0"/>
                    </a:p>
                    <a:p>
                      <a:r>
                        <a:rPr lang="fr-FR" baseline="0" dirty="0" err="1" smtClean="0"/>
                        <a:t>Experiência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/>
                        <a:t>: 8 </a:t>
                      </a:r>
                      <a:r>
                        <a:rPr lang="fr-FR" baseline="0" dirty="0" err="1" smtClean="0"/>
                        <a:t>anos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Disponibilidade</a:t>
                      </a:r>
                      <a:r>
                        <a:rPr lang="fr-FR" baseline="0" dirty="0" smtClean="0"/>
                        <a:t>: </a:t>
                      </a:r>
                      <a:r>
                        <a:rPr lang="fr-FR" baseline="0" dirty="0" err="1" smtClean="0"/>
                        <a:t>Imediata</a:t>
                      </a:r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42" name="Image 4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312862" y="1075417"/>
            <a:ext cx="1327679" cy="1329938"/>
          </a:xfrm>
          <a:prstGeom prst="roundRect">
            <a:avLst/>
          </a:prstGeom>
          <a:ln w="12700">
            <a:solidFill>
              <a:schemeClr val="bg1"/>
            </a:solidFill>
          </a:ln>
        </p:spPr>
      </p:pic>
      <p:graphicFrame>
        <p:nvGraphicFramePr>
          <p:cNvPr id="443" name="Tableau 4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183701"/>
              </p:ext>
            </p:extLst>
          </p:nvPr>
        </p:nvGraphicFramePr>
        <p:xfrm>
          <a:off x="4424083" y="3109947"/>
          <a:ext cx="2245657" cy="306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657"/>
              </a:tblGrid>
              <a:tr h="311544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r>
                        <a:rPr lang="fr-FR" sz="1600" b="0" dirty="0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dirty="0">
                        <a:solidFill>
                          <a:srgbClr val="90235A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03395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444" name="Tableau 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67711"/>
              </p:ext>
            </p:extLst>
          </p:nvPr>
        </p:nvGraphicFramePr>
        <p:xfrm>
          <a:off x="208720" y="3109947"/>
          <a:ext cx="3946422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42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600" b="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600" b="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457" name="Tableau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38354"/>
              </p:ext>
            </p:extLst>
          </p:nvPr>
        </p:nvGraphicFramePr>
        <p:xfrm>
          <a:off x="296910" y="6351330"/>
          <a:ext cx="3858232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82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  <a:r>
                        <a:rPr lang="fr-FR" sz="1600" kern="1200" dirty="0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ADMINISTRAÇÃO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GERÊNCIA DE PROJETOS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GESTÃO DA MUDANÇA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8" name="Tableau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543441"/>
              </p:ext>
            </p:extLst>
          </p:nvPr>
        </p:nvGraphicFramePr>
        <p:xfrm>
          <a:off x="310983" y="7832369"/>
          <a:ext cx="384415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1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Personalidade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LIDERANÇA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CRIATIVO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SÉRIO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3" name="Rectangle 462"/>
          <p:cNvSpPr/>
          <p:nvPr/>
        </p:nvSpPr>
        <p:spPr>
          <a:xfrm>
            <a:off x="2419718" y="6752208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Rectangle 463"/>
          <p:cNvSpPr/>
          <p:nvPr/>
        </p:nvSpPr>
        <p:spPr>
          <a:xfrm>
            <a:off x="2419718" y="6974400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Rectangle 464"/>
          <p:cNvSpPr/>
          <p:nvPr/>
        </p:nvSpPr>
        <p:spPr>
          <a:xfrm>
            <a:off x="2419718" y="7208981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2419718" y="7443562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Rectangle 466"/>
          <p:cNvSpPr/>
          <p:nvPr/>
        </p:nvSpPr>
        <p:spPr>
          <a:xfrm>
            <a:off x="2419717" y="6752208"/>
            <a:ext cx="1366929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Rectangle 467"/>
          <p:cNvSpPr/>
          <p:nvPr/>
        </p:nvSpPr>
        <p:spPr>
          <a:xfrm>
            <a:off x="2419717" y="6974400"/>
            <a:ext cx="963697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Rectangle 468"/>
          <p:cNvSpPr/>
          <p:nvPr/>
        </p:nvSpPr>
        <p:spPr>
          <a:xfrm>
            <a:off x="2419717" y="7208733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Rectangle 469"/>
          <p:cNvSpPr/>
          <p:nvPr/>
        </p:nvSpPr>
        <p:spPr>
          <a:xfrm>
            <a:off x="2419716" y="7443562"/>
            <a:ext cx="1592471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Rectangle 478"/>
          <p:cNvSpPr/>
          <p:nvPr/>
        </p:nvSpPr>
        <p:spPr>
          <a:xfrm>
            <a:off x="2419718" y="8194222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Rectangle 479"/>
          <p:cNvSpPr/>
          <p:nvPr/>
        </p:nvSpPr>
        <p:spPr>
          <a:xfrm>
            <a:off x="2419718" y="8416414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1" name="Rectangle 480"/>
          <p:cNvSpPr/>
          <p:nvPr/>
        </p:nvSpPr>
        <p:spPr>
          <a:xfrm>
            <a:off x="2419718" y="8650995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Rectangle 481"/>
          <p:cNvSpPr/>
          <p:nvPr/>
        </p:nvSpPr>
        <p:spPr>
          <a:xfrm>
            <a:off x="2419718" y="8885576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3" name="Rectangle 482"/>
          <p:cNvSpPr/>
          <p:nvPr/>
        </p:nvSpPr>
        <p:spPr>
          <a:xfrm>
            <a:off x="2419717" y="8194222"/>
            <a:ext cx="1366929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Rectangle 483"/>
          <p:cNvSpPr/>
          <p:nvPr/>
        </p:nvSpPr>
        <p:spPr>
          <a:xfrm>
            <a:off x="2419717" y="8416414"/>
            <a:ext cx="963697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Rectangle 484"/>
          <p:cNvSpPr/>
          <p:nvPr/>
        </p:nvSpPr>
        <p:spPr>
          <a:xfrm>
            <a:off x="2419717" y="8650747"/>
            <a:ext cx="1138838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Rectangle 485"/>
          <p:cNvSpPr/>
          <p:nvPr/>
        </p:nvSpPr>
        <p:spPr>
          <a:xfrm>
            <a:off x="2419716" y="8885576"/>
            <a:ext cx="1592471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7" name="Tableau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45143"/>
              </p:ext>
            </p:extLst>
          </p:nvPr>
        </p:nvGraphicFramePr>
        <p:xfrm>
          <a:off x="4424083" y="6376762"/>
          <a:ext cx="2312497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24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Informação</a:t>
                      </a:r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adicional</a:t>
                      </a:r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89" name="Tableau 4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72754"/>
              </p:ext>
            </p:extLst>
          </p:nvPr>
        </p:nvGraphicFramePr>
        <p:xfrm>
          <a:off x="4417605" y="785859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94" name="Ellipse 493"/>
          <p:cNvSpPr/>
          <p:nvPr/>
        </p:nvSpPr>
        <p:spPr>
          <a:xfrm>
            <a:off x="4424083" y="9331377"/>
            <a:ext cx="410245" cy="410245"/>
          </a:xfrm>
          <a:prstGeom prst="ellipse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5018693" y="9331377"/>
            <a:ext cx="410245" cy="410245"/>
          </a:xfrm>
          <a:prstGeom prst="ellipse">
            <a:avLst/>
          </a:prstGeom>
          <a:solidFill>
            <a:srgbClr val="902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5546911" y="9331377"/>
            <a:ext cx="410245" cy="410245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285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51</cp:revision>
  <dcterms:created xsi:type="dcterms:W3CDTF">2016-07-14T19:39:12Z</dcterms:created>
  <dcterms:modified xsi:type="dcterms:W3CDTF">2019-01-05T17:41:11Z</dcterms:modified>
</cp:coreProperties>
</file>