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6" d="100"/>
          <a:sy n="96" d="100"/>
        </p:scale>
        <p:origin x="1344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pic>
        <p:nvPicPr>
          <p:cNvPr id="405" name="Image 40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0" y="402382"/>
            <a:ext cx="6858000" cy="1275948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71542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0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| 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1973676"/>
            <a:ext cx="318530" cy="395417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39573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</a:t>
                      </a:r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4470790"/>
            <a:ext cx="386149" cy="386149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201437"/>
              </p:ext>
            </p:extLst>
          </p:nvPr>
        </p:nvGraphicFramePr>
        <p:xfrm>
          <a:off x="506962" y="7867512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INFORMAÇÃO </a:t>
                      </a:r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ADICIONAL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04883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IDIOMAS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796464"/>
            <a:ext cx="355838" cy="355838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7796464"/>
            <a:ext cx="355838" cy="355838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99" y="132904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981" y="1297986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83" y="961735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981" y="930875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82" y="579441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465" y="555882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9221"/>
              </p:ext>
            </p:extLst>
          </p:nvPr>
        </p:nvGraphicFramePr>
        <p:xfrm>
          <a:off x="4768168" y="2021454"/>
          <a:ext cx="1857221" cy="2144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/>
              </a:tblGrid>
              <a:tr h="214472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1732719" y="-2612"/>
            <a:ext cx="3073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TITULO DO TRABALHO 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6" name="ZoneTexte 435"/>
          <p:cNvSpPr txBox="1"/>
          <p:nvPr/>
        </p:nvSpPr>
        <p:spPr>
          <a:xfrm>
            <a:off x="4124257" y="802492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MAREUSSITE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267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38</cp:revision>
  <dcterms:created xsi:type="dcterms:W3CDTF">2016-07-14T19:39:12Z</dcterms:created>
  <dcterms:modified xsi:type="dcterms:W3CDTF">2019-01-05T17:23:10Z</dcterms:modified>
</cp:coreProperties>
</file>