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12" d="100"/>
          <a:sy n="112" d="100"/>
        </p:scale>
        <p:origin x="1008" y="-3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336"/>
          <p:cNvSpPr/>
          <p:nvPr/>
        </p:nvSpPr>
        <p:spPr>
          <a:xfrm>
            <a:off x="0" y="0"/>
            <a:ext cx="6858000" cy="95474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Rectangle 337"/>
          <p:cNvSpPr/>
          <p:nvPr/>
        </p:nvSpPr>
        <p:spPr>
          <a:xfrm>
            <a:off x="0" y="954741"/>
            <a:ext cx="6858000" cy="766763"/>
          </a:xfrm>
          <a:prstGeom prst="rect">
            <a:avLst/>
          </a:prstGeom>
          <a:solidFill>
            <a:srgbClr val="E9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Rectangle 338"/>
          <p:cNvSpPr/>
          <p:nvPr/>
        </p:nvSpPr>
        <p:spPr>
          <a:xfrm>
            <a:off x="0" y="9426388"/>
            <a:ext cx="6858000" cy="479612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0" name="Tableau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50825"/>
              </p:ext>
            </p:extLst>
          </p:nvPr>
        </p:nvGraphicFramePr>
        <p:xfrm>
          <a:off x="1556951" y="2092745"/>
          <a:ext cx="5064211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1" name="Tableau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31901"/>
              </p:ext>
            </p:extLst>
          </p:nvPr>
        </p:nvGraphicFramePr>
        <p:xfrm>
          <a:off x="1556951" y="4468224"/>
          <a:ext cx="5064211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EXPERIÊNCIA PROFISSIONAL </a:t>
                      </a:r>
                      <a:endParaRPr lang="fr-FR" sz="1600" dirty="0"/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2" name="Tableau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75366"/>
              </p:ext>
            </p:extLst>
          </p:nvPr>
        </p:nvGraphicFramePr>
        <p:xfrm>
          <a:off x="2446639" y="7995465"/>
          <a:ext cx="204298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21677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3" name="Tableau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05116"/>
              </p:ext>
            </p:extLst>
          </p:nvPr>
        </p:nvGraphicFramePr>
        <p:xfrm>
          <a:off x="4682093" y="7750916"/>
          <a:ext cx="204916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4" name="ZoneTexte 343"/>
          <p:cNvSpPr txBox="1"/>
          <p:nvPr/>
        </p:nvSpPr>
        <p:spPr>
          <a:xfrm>
            <a:off x="506249" y="2217378"/>
            <a:ext cx="615553" cy="55997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/>
              <a:t>TITULO DO TRABALHO </a:t>
            </a:r>
          </a:p>
        </p:txBody>
      </p:sp>
      <p:pic>
        <p:nvPicPr>
          <p:cNvPr id="345" name="Image 3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2" y="430718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346" name="Tableau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9670"/>
              </p:ext>
            </p:extLst>
          </p:nvPr>
        </p:nvGraphicFramePr>
        <p:xfrm>
          <a:off x="1556950" y="1017880"/>
          <a:ext cx="5064211" cy="74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74836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47" name="ZoneTexte 346"/>
          <p:cNvSpPr txBox="1"/>
          <p:nvPr/>
        </p:nvSpPr>
        <p:spPr>
          <a:xfrm>
            <a:off x="1628052" y="313873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</a:rPr>
              <a:t>Lou-Anne LE MAIRE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348" name="Tableau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04329"/>
              </p:ext>
            </p:extLst>
          </p:nvPr>
        </p:nvGraphicFramePr>
        <p:xfrm>
          <a:off x="184404" y="7995465"/>
          <a:ext cx="204298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CONTATO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303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29</cp:revision>
  <dcterms:created xsi:type="dcterms:W3CDTF">2016-07-14T19:39:12Z</dcterms:created>
  <dcterms:modified xsi:type="dcterms:W3CDTF">2019-01-08T12:58:05Z</dcterms:modified>
</cp:coreProperties>
</file>