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00" d="100"/>
          <a:sy n="100" d="100"/>
        </p:scale>
        <p:origin x="1254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 28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14"/>
          <a:stretch/>
        </p:blipFill>
        <p:spPr>
          <a:xfrm>
            <a:off x="0" y="0"/>
            <a:ext cx="1743799" cy="4111463"/>
          </a:xfrm>
          <a:prstGeom prst="rect">
            <a:avLst/>
          </a:prstGeom>
        </p:spPr>
      </p:pic>
      <p:pic>
        <p:nvPicPr>
          <p:cNvPr id="286" name="Image 28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74"/>
          <a:stretch/>
        </p:blipFill>
        <p:spPr>
          <a:xfrm>
            <a:off x="4822265" y="5435600"/>
            <a:ext cx="2035735" cy="4470400"/>
          </a:xfrm>
          <a:prstGeom prst="rect">
            <a:avLst/>
          </a:prstGeom>
        </p:spPr>
      </p:pic>
      <p:pic>
        <p:nvPicPr>
          <p:cNvPr id="287" name="Image 286" descr="Fotolia_57254857_X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3"/>
          <a:stretch/>
        </p:blipFill>
        <p:spPr>
          <a:xfrm>
            <a:off x="2221752" y="132230"/>
            <a:ext cx="1911724" cy="1911723"/>
          </a:xfrm>
          <a:prstGeom prst="ellipse">
            <a:avLst/>
          </a:prstGeom>
          <a:noFill/>
          <a:ln w="28575">
            <a:solidFill>
              <a:srgbClr val="AC8249"/>
            </a:solidFill>
          </a:ln>
        </p:spPr>
      </p:pic>
      <p:sp>
        <p:nvSpPr>
          <p:cNvPr id="288" name="ZoneTexte 287"/>
          <p:cNvSpPr txBox="1"/>
          <p:nvPr/>
        </p:nvSpPr>
        <p:spPr>
          <a:xfrm>
            <a:off x="4552459" y="132230"/>
            <a:ext cx="2130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Lorem ipsum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sapien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90" name="ZoneTexte 289"/>
          <p:cNvSpPr txBox="1"/>
          <p:nvPr/>
        </p:nvSpPr>
        <p:spPr>
          <a:xfrm>
            <a:off x="1950798" y="2235200"/>
            <a:ext cx="2377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Julien</a:t>
            </a:r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 DEMESSIONA</a:t>
            </a: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Endereço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: 1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Street Name, </a:t>
            </a: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               </a:t>
            </a:r>
            <a:r>
              <a:rPr lang="en-US" sz="1200" dirty="0" err="1" smtClean="0">
                <a:latin typeface="Arial" charset="0"/>
                <a:ea typeface="Arial" charset="0"/>
                <a:cs typeface="Arial" charset="0"/>
              </a:rPr>
              <a:t>Lisboa</a:t>
            </a: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Telefone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:   000 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111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333</a:t>
            </a: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Celular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:     000 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222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444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Email:       name@mail.com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1191829" y="4440632"/>
            <a:ext cx="2870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EXPERIÊNCIA PROFISSIONAL </a:t>
            </a: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3087" y="4428752"/>
            <a:ext cx="384216" cy="384216"/>
          </a:xfrm>
          <a:prstGeom prst="rect">
            <a:avLst/>
          </a:prstGeom>
        </p:spPr>
      </p:pic>
      <p:cxnSp>
        <p:nvCxnSpPr>
          <p:cNvPr id="294" name="Connecteur droit 293"/>
          <p:cNvCxnSpPr/>
          <p:nvPr/>
        </p:nvCxnSpPr>
        <p:spPr>
          <a:xfrm>
            <a:off x="88460" y="4860335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5" name="Tableau 2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03859"/>
              </p:ext>
            </p:extLst>
          </p:nvPr>
        </p:nvGraphicFramePr>
        <p:xfrm>
          <a:off x="88460" y="5021318"/>
          <a:ext cx="4396997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6997"/>
              </a:tblGrid>
              <a:tr h="630608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WEB  DEVELOPER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610675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76662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  DEVELOPER 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6" name="Rectangle 295"/>
          <p:cNvSpPr/>
          <p:nvPr/>
        </p:nvSpPr>
        <p:spPr>
          <a:xfrm>
            <a:off x="2610927" y="7736765"/>
            <a:ext cx="135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FORMAÇÃO </a:t>
            </a:r>
          </a:p>
        </p:txBody>
      </p:sp>
      <p:cxnSp>
        <p:nvCxnSpPr>
          <p:cNvPr id="297" name="Connecteur droit 296"/>
          <p:cNvCxnSpPr/>
          <p:nvPr/>
        </p:nvCxnSpPr>
        <p:spPr>
          <a:xfrm>
            <a:off x="21458" y="8132751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8" name="Image 29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0142" y="7688459"/>
            <a:ext cx="440159" cy="427511"/>
          </a:xfrm>
          <a:prstGeom prst="rect">
            <a:avLst/>
          </a:prstGeom>
        </p:spPr>
      </p:pic>
      <p:graphicFrame>
        <p:nvGraphicFramePr>
          <p:cNvPr id="299" name="Tableau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015457"/>
              </p:ext>
            </p:extLst>
          </p:nvPr>
        </p:nvGraphicFramePr>
        <p:xfrm>
          <a:off x="88460" y="8344106"/>
          <a:ext cx="4201461" cy="120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1461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FORMAÇÃO 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FORMAÇÃO 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08" name="Tableau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739102"/>
              </p:ext>
            </p:extLst>
          </p:nvPr>
        </p:nvGraphicFramePr>
        <p:xfrm>
          <a:off x="4732686" y="2082800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9" name="Ellipse 308"/>
          <p:cNvSpPr/>
          <p:nvPr/>
        </p:nvSpPr>
        <p:spPr>
          <a:xfrm>
            <a:off x="4718184" y="2150912"/>
            <a:ext cx="144611" cy="14461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0" name="Tableau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11460"/>
              </p:ext>
            </p:extLst>
          </p:nvPr>
        </p:nvGraphicFramePr>
        <p:xfrm>
          <a:off x="4649856" y="3883490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PERSONALIDADE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1" name="Ellipse 310"/>
          <p:cNvSpPr/>
          <p:nvPr/>
        </p:nvSpPr>
        <p:spPr>
          <a:xfrm>
            <a:off x="4669089" y="3963964"/>
            <a:ext cx="144611" cy="14461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Rectangle 311"/>
          <p:cNvSpPr/>
          <p:nvPr/>
        </p:nvSpPr>
        <p:spPr>
          <a:xfrm>
            <a:off x="4718184" y="4344349"/>
            <a:ext cx="353539" cy="1124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Rectangle 312"/>
          <p:cNvSpPr/>
          <p:nvPr/>
        </p:nvSpPr>
        <p:spPr>
          <a:xfrm>
            <a:off x="5093233" y="4471351"/>
            <a:ext cx="353539" cy="997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Rectangle 313"/>
          <p:cNvSpPr/>
          <p:nvPr/>
        </p:nvSpPr>
        <p:spPr>
          <a:xfrm>
            <a:off x="5463865" y="4235489"/>
            <a:ext cx="353539" cy="12337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Rectangle 314"/>
          <p:cNvSpPr/>
          <p:nvPr/>
        </p:nvSpPr>
        <p:spPr>
          <a:xfrm>
            <a:off x="4718184" y="5652372"/>
            <a:ext cx="110638" cy="1088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Rectangle 315"/>
          <p:cNvSpPr/>
          <p:nvPr/>
        </p:nvSpPr>
        <p:spPr>
          <a:xfrm>
            <a:off x="4718184" y="5913631"/>
            <a:ext cx="110638" cy="1088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Rectangle 316"/>
          <p:cNvSpPr/>
          <p:nvPr/>
        </p:nvSpPr>
        <p:spPr>
          <a:xfrm>
            <a:off x="4718398" y="6174890"/>
            <a:ext cx="110638" cy="1088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ZoneTexte 317"/>
          <p:cNvSpPr txBox="1"/>
          <p:nvPr/>
        </p:nvSpPr>
        <p:spPr>
          <a:xfrm>
            <a:off x="4918997" y="5559229"/>
            <a:ext cx="662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Criativo</a:t>
            </a:r>
            <a:endParaRPr lang="fr-FR" sz="1200" dirty="0"/>
          </a:p>
        </p:txBody>
      </p:sp>
      <p:sp>
        <p:nvSpPr>
          <p:cNvPr id="319" name="ZoneTexte 318"/>
          <p:cNvSpPr txBox="1"/>
          <p:nvPr/>
        </p:nvSpPr>
        <p:spPr>
          <a:xfrm>
            <a:off x="4918997" y="5818349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Comunicação</a:t>
            </a:r>
            <a:endParaRPr lang="fr-FR" sz="1200" dirty="0"/>
          </a:p>
        </p:txBody>
      </p:sp>
      <p:sp>
        <p:nvSpPr>
          <p:cNvPr id="320" name="ZoneTexte 319"/>
          <p:cNvSpPr txBox="1"/>
          <p:nvPr/>
        </p:nvSpPr>
        <p:spPr>
          <a:xfrm>
            <a:off x="4913462" y="6078154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Sério</a:t>
            </a:r>
            <a:endParaRPr lang="fr-FR" sz="1200" dirty="0"/>
          </a:p>
        </p:txBody>
      </p:sp>
      <p:sp>
        <p:nvSpPr>
          <p:cNvPr id="321" name="Rectangle 320"/>
          <p:cNvSpPr/>
          <p:nvPr/>
        </p:nvSpPr>
        <p:spPr>
          <a:xfrm>
            <a:off x="5838893" y="4344349"/>
            <a:ext cx="353539" cy="112488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Rectangle 321"/>
          <p:cNvSpPr/>
          <p:nvPr/>
        </p:nvSpPr>
        <p:spPr>
          <a:xfrm>
            <a:off x="4722913" y="6436149"/>
            <a:ext cx="110638" cy="108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ZoneTexte 322"/>
          <p:cNvSpPr txBox="1"/>
          <p:nvPr/>
        </p:nvSpPr>
        <p:spPr>
          <a:xfrm>
            <a:off x="4913462" y="6356729"/>
            <a:ext cx="890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Organizado</a:t>
            </a:r>
            <a:endParaRPr lang="fr-FR" sz="1200" dirty="0"/>
          </a:p>
        </p:txBody>
      </p:sp>
      <p:graphicFrame>
        <p:nvGraphicFramePr>
          <p:cNvPr id="324" name="Tableau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67643"/>
              </p:ext>
            </p:extLst>
          </p:nvPr>
        </p:nvGraphicFramePr>
        <p:xfrm>
          <a:off x="4669090" y="2420530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/>
                <a:gridCol w="78671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25" name="Ellipse 324"/>
          <p:cNvSpPr/>
          <p:nvPr/>
        </p:nvSpPr>
        <p:spPr>
          <a:xfrm>
            <a:off x="6299323" y="247252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6536389" y="247252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Ellipse 326"/>
          <p:cNvSpPr/>
          <p:nvPr/>
        </p:nvSpPr>
        <p:spPr>
          <a:xfrm>
            <a:off x="6064660" y="247252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Ellipse 327"/>
          <p:cNvSpPr/>
          <p:nvPr/>
        </p:nvSpPr>
        <p:spPr>
          <a:xfrm>
            <a:off x="6299323" y="270838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Ellipse 328"/>
          <p:cNvSpPr/>
          <p:nvPr/>
        </p:nvSpPr>
        <p:spPr>
          <a:xfrm>
            <a:off x="6536389" y="2708387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Ellipse 329"/>
          <p:cNvSpPr/>
          <p:nvPr/>
        </p:nvSpPr>
        <p:spPr>
          <a:xfrm>
            <a:off x="6064660" y="270838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1" name="Ellipse 330"/>
          <p:cNvSpPr/>
          <p:nvPr/>
        </p:nvSpPr>
        <p:spPr>
          <a:xfrm>
            <a:off x="6299323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2" name="Ellipse 331"/>
          <p:cNvSpPr/>
          <p:nvPr/>
        </p:nvSpPr>
        <p:spPr>
          <a:xfrm>
            <a:off x="6536389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Ellipse 332"/>
          <p:cNvSpPr/>
          <p:nvPr/>
        </p:nvSpPr>
        <p:spPr>
          <a:xfrm>
            <a:off x="6064660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4" name="Ellipse 333"/>
          <p:cNvSpPr/>
          <p:nvPr/>
        </p:nvSpPr>
        <p:spPr>
          <a:xfrm>
            <a:off x="6299323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Ellipse 334"/>
          <p:cNvSpPr/>
          <p:nvPr/>
        </p:nvSpPr>
        <p:spPr>
          <a:xfrm>
            <a:off x="6536389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6" name="Ellipse 335"/>
          <p:cNvSpPr/>
          <p:nvPr/>
        </p:nvSpPr>
        <p:spPr>
          <a:xfrm>
            <a:off x="6064660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223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27</cp:revision>
  <dcterms:created xsi:type="dcterms:W3CDTF">2016-07-14T19:39:12Z</dcterms:created>
  <dcterms:modified xsi:type="dcterms:W3CDTF">2019-01-08T12:57:34Z</dcterms:modified>
</cp:coreProperties>
</file>