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/>
    <p:restoredTop sz="94586"/>
  </p:normalViewPr>
  <p:slideViewPr>
    <p:cSldViewPr snapToGrid="0" snapToObjects="1">
      <p:cViewPr>
        <p:scale>
          <a:sx n="98" d="100"/>
          <a:sy n="98" d="100"/>
        </p:scale>
        <p:origin x="1302" y="-28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microsoft.com/office/2007/relationships/hdphoto" Target="../media/hdphoto3.wdp"/><Relationship Id="rId4" Type="http://schemas.openxmlformats.org/officeDocument/2006/relationships/image" Target="../media/image3.tiff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Image 17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5"/>
          <a:stretch/>
        </p:blipFill>
        <p:spPr>
          <a:xfrm>
            <a:off x="0" y="0"/>
            <a:ext cx="6858000" cy="1228299"/>
          </a:xfrm>
          <a:prstGeom prst="rect">
            <a:avLst/>
          </a:prstGeom>
        </p:spPr>
      </p:pic>
      <p:pic>
        <p:nvPicPr>
          <p:cNvPr id="174" name="Image 17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8" r="6666" b="-1"/>
          <a:stretch/>
        </p:blipFill>
        <p:spPr>
          <a:xfrm>
            <a:off x="0" y="1136859"/>
            <a:ext cx="6858000" cy="468563"/>
          </a:xfrm>
          <a:prstGeom prst="rect">
            <a:avLst/>
          </a:prstGeom>
        </p:spPr>
      </p:pic>
      <p:pic>
        <p:nvPicPr>
          <p:cNvPr id="175" name="Image 174"/>
          <p:cNvPicPr>
            <a:picLocks noChangeAspect="1"/>
          </p:cNvPicPr>
          <p:nvPr/>
        </p:nvPicPr>
        <p:blipFill rotWithShape="1">
          <a:blip r:embed="rId4"/>
          <a:srcRect l="18963" r="14434"/>
          <a:stretch/>
        </p:blipFill>
        <p:spPr>
          <a:xfrm>
            <a:off x="2912147" y="265794"/>
            <a:ext cx="1243436" cy="1246078"/>
          </a:xfrm>
          <a:prstGeom prst="ellipse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177" name="Tableau 1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794730"/>
              </p:ext>
            </p:extLst>
          </p:nvPr>
        </p:nvGraphicFramePr>
        <p:xfrm>
          <a:off x="682906" y="1861697"/>
          <a:ext cx="5913184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318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 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8" name="Tableau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874034"/>
              </p:ext>
            </p:extLst>
          </p:nvPr>
        </p:nvGraphicFramePr>
        <p:xfrm>
          <a:off x="682906" y="3668084"/>
          <a:ext cx="5913184" cy="3040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318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EXPERIÊNCIA PROFISSIONAL 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79" name="Ellipse 178"/>
          <p:cNvSpPr/>
          <p:nvPr/>
        </p:nvSpPr>
        <p:spPr>
          <a:xfrm>
            <a:off x="212359" y="1935543"/>
            <a:ext cx="144611" cy="1446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192038" y="3746073"/>
            <a:ext cx="144611" cy="1446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1" name="Tableau 1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923570"/>
              </p:ext>
            </p:extLst>
          </p:nvPr>
        </p:nvGraphicFramePr>
        <p:xfrm>
          <a:off x="682906" y="6843568"/>
          <a:ext cx="2951546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154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INFORMAÇÃO ADICIONAL </a:t>
                      </a:r>
                      <a:endParaRPr lang="fr-FR" sz="1400" dirty="0">
                        <a:solidFill>
                          <a:srgbClr val="FFC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82" name="Tableau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41093"/>
              </p:ext>
            </p:extLst>
          </p:nvPr>
        </p:nvGraphicFramePr>
        <p:xfrm>
          <a:off x="682906" y="7924927"/>
          <a:ext cx="2951546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154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IDIOMAS</a:t>
                      </a:r>
                      <a:endParaRPr lang="fr-FR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Inglês</a:t>
                      </a:r>
                      <a:r>
                        <a:rPr lang="en-US" sz="11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Oral,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Francês</a:t>
                      </a:r>
                      <a:r>
                        <a:rPr lang="en-US" sz="11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Oral,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Italiano</a:t>
                      </a:r>
                      <a:r>
                        <a:rPr lang="en-US" sz="11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Oral,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83" name="Ellipse 182"/>
          <p:cNvSpPr/>
          <p:nvPr/>
        </p:nvSpPr>
        <p:spPr>
          <a:xfrm>
            <a:off x="210867" y="6893061"/>
            <a:ext cx="144611" cy="1446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210867" y="8003626"/>
            <a:ext cx="144611" cy="1446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6" name="Connecteur droit 185"/>
          <p:cNvCxnSpPr/>
          <p:nvPr/>
        </p:nvCxnSpPr>
        <p:spPr>
          <a:xfrm>
            <a:off x="294823" y="2176041"/>
            <a:ext cx="0" cy="127061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cteur droit 186"/>
          <p:cNvCxnSpPr/>
          <p:nvPr/>
        </p:nvCxnSpPr>
        <p:spPr>
          <a:xfrm>
            <a:off x="264343" y="3983621"/>
            <a:ext cx="0" cy="25560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cteur droit 188"/>
          <p:cNvCxnSpPr/>
          <p:nvPr/>
        </p:nvCxnSpPr>
        <p:spPr>
          <a:xfrm>
            <a:off x="283172" y="7151225"/>
            <a:ext cx="0" cy="58770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cteur droit 190"/>
          <p:cNvCxnSpPr/>
          <p:nvPr/>
        </p:nvCxnSpPr>
        <p:spPr>
          <a:xfrm>
            <a:off x="283226" y="8236378"/>
            <a:ext cx="0" cy="58770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2" name="Tableau 1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755569"/>
              </p:ext>
            </p:extLst>
          </p:nvPr>
        </p:nvGraphicFramePr>
        <p:xfrm>
          <a:off x="4155583" y="6850346"/>
          <a:ext cx="1944589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458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4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QUALIFICAÇÕES </a:t>
                      </a:r>
                      <a:endParaRPr lang="fr-FR" sz="1100" kern="1200" dirty="0" smtClean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3" name="Ellipse 192"/>
          <p:cNvSpPr/>
          <p:nvPr/>
        </p:nvSpPr>
        <p:spPr>
          <a:xfrm>
            <a:off x="3942487" y="6930015"/>
            <a:ext cx="144611" cy="1446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94" name="Tableau 1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057284"/>
              </p:ext>
            </p:extLst>
          </p:nvPr>
        </p:nvGraphicFramePr>
        <p:xfrm>
          <a:off x="4155584" y="7188076"/>
          <a:ext cx="2440505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2601"/>
                <a:gridCol w="89790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Contabilidade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Administração</a:t>
                      </a:r>
                      <a:r>
                        <a:rPr lang="fr-FR" sz="1100" dirty="0" smtClean="0"/>
                        <a:t> 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07" name="Connecteur droit 206"/>
          <p:cNvCxnSpPr/>
          <p:nvPr/>
        </p:nvCxnSpPr>
        <p:spPr>
          <a:xfrm>
            <a:off x="4014792" y="7163604"/>
            <a:ext cx="0" cy="190476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Ellipse 208"/>
          <p:cNvSpPr/>
          <p:nvPr/>
        </p:nvSpPr>
        <p:spPr>
          <a:xfrm>
            <a:off x="5743367" y="7231924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Ellipse 209"/>
          <p:cNvSpPr/>
          <p:nvPr/>
        </p:nvSpPr>
        <p:spPr>
          <a:xfrm>
            <a:off x="5980433" y="7231924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Ellipse 210"/>
          <p:cNvSpPr/>
          <p:nvPr/>
        </p:nvSpPr>
        <p:spPr>
          <a:xfrm>
            <a:off x="5508704" y="7231924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>
            <a:off x="6217499" y="7229135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>
            <a:off x="6454565" y="7229135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9" name="Ellipse 238"/>
          <p:cNvSpPr/>
          <p:nvPr/>
        </p:nvSpPr>
        <p:spPr>
          <a:xfrm>
            <a:off x="5743367" y="7502968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" name="Ellipse 239"/>
          <p:cNvSpPr/>
          <p:nvPr/>
        </p:nvSpPr>
        <p:spPr>
          <a:xfrm>
            <a:off x="5980433" y="7502968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1" name="Ellipse 240"/>
          <p:cNvSpPr/>
          <p:nvPr/>
        </p:nvSpPr>
        <p:spPr>
          <a:xfrm>
            <a:off x="5508704" y="7502968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2" name="Ellipse 241"/>
          <p:cNvSpPr/>
          <p:nvPr/>
        </p:nvSpPr>
        <p:spPr>
          <a:xfrm>
            <a:off x="6217499" y="7500179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3" name="Ellipse 242"/>
          <p:cNvSpPr/>
          <p:nvPr/>
        </p:nvSpPr>
        <p:spPr>
          <a:xfrm>
            <a:off x="6454565" y="7500179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4" name="Ellipse 243"/>
          <p:cNvSpPr/>
          <p:nvPr/>
        </p:nvSpPr>
        <p:spPr>
          <a:xfrm>
            <a:off x="5743367" y="7761171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Ellipse 244"/>
          <p:cNvSpPr/>
          <p:nvPr/>
        </p:nvSpPr>
        <p:spPr>
          <a:xfrm>
            <a:off x="5980433" y="7761171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Ellipse 245"/>
          <p:cNvSpPr/>
          <p:nvPr/>
        </p:nvSpPr>
        <p:spPr>
          <a:xfrm>
            <a:off x="5508704" y="7761171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Ellipse 246"/>
          <p:cNvSpPr/>
          <p:nvPr/>
        </p:nvSpPr>
        <p:spPr>
          <a:xfrm>
            <a:off x="6217499" y="7758382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Ellipse 247"/>
          <p:cNvSpPr/>
          <p:nvPr/>
        </p:nvSpPr>
        <p:spPr>
          <a:xfrm>
            <a:off x="6454565" y="7758382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Ellipse 248"/>
          <p:cNvSpPr/>
          <p:nvPr/>
        </p:nvSpPr>
        <p:spPr>
          <a:xfrm>
            <a:off x="5743367" y="801658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Ellipse 249"/>
          <p:cNvSpPr/>
          <p:nvPr/>
        </p:nvSpPr>
        <p:spPr>
          <a:xfrm>
            <a:off x="5980433" y="801658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Ellipse 250"/>
          <p:cNvSpPr/>
          <p:nvPr/>
        </p:nvSpPr>
        <p:spPr>
          <a:xfrm>
            <a:off x="5508704" y="801658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Ellipse 251"/>
          <p:cNvSpPr/>
          <p:nvPr/>
        </p:nvSpPr>
        <p:spPr>
          <a:xfrm>
            <a:off x="6217499" y="8013796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Ellipse 252"/>
          <p:cNvSpPr/>
          <p:nvPr/>
        </p:nvSpPr>
        <p:spPr>
          <a:xfrm>
            <a:off x="6454565" y="8013796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Ellipse 253"/>
          <p:cNvSpPr/>
          <p:nvPr/>
        </p:nvSpPr>
        <p:spPr>
          <a:xfrm>
            <a:off x="5743367" y="8268109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Ellipse 254"/>
          <p:cNvSpPr/>
          <p:nvPr/>
        </p:nvSpPr>
        <p:spPr>
          <a:xfrm>
            <a:off x="5980433" y="8268109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Ellipse 255"/>
          <p:cNvSpPr/>
          <p:nvPr/>
        </p:nvSpPr>
        <p:spPr>
          <a:xfrm>
            <a:off x="5508704" y="8268109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Ellipse 256"/>
          <p:cNvSpPr/>
          <p:nvPr/>
        </p:nvSpPr>
        <p:spPr>
          <a:xfrm>
            <a:off x="6217499" y="8265320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Ellipse 257"/>
          <p:cNvSpPr/>
          <p:nvPr/>
        </p:nvSpPr>
        <p:spPr>
          <a:xfrm>
            <a:off x="6454565" y="8265320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Ellipse 258"/>
          <p:cNvSpPr/>
          <p:nvPr/>
        </p:nvSpPr>
        <p:spPr>
          <a:xfrm>
            <a:off x="5743367" y="853351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Ellipse 259"/>
          <p:cNvSpPr/>
          <p:nvPr/>
        </p:nvSpPr>
        <p:spPr>
          <a:xfrm>
            <a:off x="5980433" y="853351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Ellipse 260"/>
          <p:cNvSpPr/>
          <p:nvPr/>
        </p:nvSpPr>
        <p:spPr>
          <a:xfrm>
            <a:off x="5508704" y="853351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Ellipse 261"/>
          <p:cNvSpPr/>
          <p:nvPr/>
        </p:nvSpPr>
        <p:spPr>
          <a:xfrm>
            <a:off x="6217499" y="8530726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Ellipse 262"/>
          <p:cNvSpPr/>
          <p:nvPr/>
        </p:nvSpPr>
        <p:spPr>
          <a:xfrm>
            <a:off x="6454565" y="8530726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Rectangle 263"/>
          <p:cNvSpPr/>
          <p:nvPr/>
        </p:nvSpPr>
        <p:spPr>
          <a:xfrm>
            <a:off x="0" y="9256295"/>
            <a:ext cx="6858000" cy="64970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1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78" y="9469539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2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42" y="9469539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3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347" y="9469539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4" name="ZoneTexte 273"/>
          <p:cNvSpPr txBox="1"/>
          <p:nvPr/>
        </p:nvSpPr>
        <p:spPr>
          <a:xfrm>
            <a:off x="550160" y="9438478"/>
            <a:ext cx="19736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12 STREET NAME,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LISBOA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5" name="ZoneTexte 274"/>
          <p:cNvSpPr txBox="1"/>
          <p:nvPr/>
        </p:nvSpPr>
        <p:spPr>
          <a:xfrm>
            <a:off x="3317940" y="9438679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rial" charset="0"/>
                <a:ea typeface="Arial" charset="0"/>
                <a:cs typeface="Arial" charset="0"/>
              </a:rPr>
              <a:t>000 111 333</a:t>
            </a:r>
          </a:p>
        </p:txBody>
      </p:sp>
      <p:sp>
        <p:nvSpPr>
          <p:cNvPr id="276" name="ZoneTexte 275"/>
          <p:cNvSpPr txBox="1"/>
          <p:nvPr/>
        </p:nvSpPr>
        <p:spPr>
          <a:xfrm>
            <a:off x="4896230" y="9445980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283" name="ZoneTexte 282"/>
          <p:cNvSpPr txBox="1"/>
          <p:nvPr/>
        </p:nvSpPr>
        <p:spPr>
          <a:xfrm>
            <a:off x="209730" y="129557"/>
            <a:ext cx="24103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Séverine</a:t>
            </a:r>
            <a:r>
              <a:rPr lang="fr-F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r>
              <a:rPr lang="fr-FR" sz="2800" dirty="0" smtClean="0">
                <a:latin typeface="Arial" charset="0"/>
                <a:ea typeface="Arial" charset="0"/>
                <a:cs typeface="Arial" charset="0"/>
              </a:rPr>
              <a:t>LEVASIERRE</a:t>
            </a:r>
            <a:endParaRPr lang="fr-FR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4" name="ZoneTexte 283"/>
          <p:cNvSpPr txBox="1"/>
          <p:nvPr/>
        </p:nvSpPr>
        <p:spPr>
          <a:xfrm>
            <a:off x="4666347" y="133269"/>
            <a:ext cx="20456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err="1" smtClean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Titulo</a:t>
            </a:r>
            <a:endParaRPr lang="fr-FR" sz="2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fr-FR" sz="2800" dirty="0">
                <a:latin typeface="Arial" charset="0"/>
                <a:ea typeface="Arial" charset="0"/>
                <a:cs typeface="Arial" charset="0"/>
              </a:rPr>
              <a:t>do </a:t>
            </a:r>
            <a:r>
              <a:rPr lang="fr-FR" sz="2800" dirty="0" err="1" smtClean="0">
                <a:latin typeface="Arial" charset="0"/>
                <a:ea typeface="Arial" charset="0"/>
                <a:cs typeface="Arial" charset="0"/>
              </a:rPr>
              <a:t>trabalho</a:t>
            </a:r>
            <a:endParaRPr lang="fr-FR" sz="2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231</Words>
  <Application>Microsoft Office PowerPoint</Application>
  <PresentationFormat>A4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Hebrew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20</cp:revision>
  <dcterms:created xsi:type="dcterms:W3CDTF">2016-07-14T19:39:12Z</dcterms:created>
  <dcterms:modified xsi:type="dcterms:W3CDTF">2019-01-08T12:56:52Z</dcterms:modified>
</cp:coreProperties>
</file>