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86"/>
  </p:normalViewPr>
  <p:slideViewPr>
    <p:cSldViewPr snapToGrid="0" snapToObjects="1">
      <p:cViewPr>
        <p:scale>
          <a:sx n="96" d="100"/>
          <a:sy n="96" d="100"/>
        </p:scale>
        <p:origin x="1326" y="-24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 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965" y="6664676"/>
            <a:ext cx="1694070" cy="2538112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092200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38" r="7536"/>
          <a:stretch/>
        </p:blipFill>
        <p:spPr>
          <a:xfrm>
            <a:off x="0" y="9162447"/>
            <a:ext cx="6858000" cy="743553"/>
          </a:xfrm>
          <a:prstGeom prst="rect">
            <a:avLst/>
          </a:prstGeom>
        </p:spPr>
      </p:pic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57180"/>
              </p:ext>
            </p:extLst>
          </p:nvPr>
        </p:nvGraphicFramePr>
        <p:xfrm>
          <a:off x="227262" y="1139687"/>
          <a:ext cx="2354703" cy="2804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470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FORMAÇÃO </a:t>
                      </a:r>
                      <a:endParaRPr lang="fr-FR" sz="1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4" name="Tableau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34847"/>
              </p:ext>
            </p:extLst>
          </p:nvPr>
        </p:nvGraphicFramePr>
        <p:xfrm>
          <a:off x="2864224" y="1140668"/>
          <a:ext cx="3849834" cy="3070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98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EXPERIÊNCIA PROFISSIONAL </a:t>
                      </a:r>
                    </a:p>
                  </a:txBody>
                  <a:tcPr>
                    <a:lnB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88C0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pt-B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CARGO EXERCIDO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7" name="Tableau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3784"/>
              </p:ext>
            </p:extLst>
          </p:nvPr>
        </p:nvGraphicFramePr>
        <p:xfrm>
          <a:off x="4560850" y="7542292"/>
          <a:ext cx="2122906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73515"/>
                <a:gridCol w="1349391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Endereço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Lisboa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Celular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4560850" y="6749781"/>
            <a:ext cx="1916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Alexi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MORENTIN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25" name="Tableau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528196"/>
              </p:ext>
            </p:extLst>
          </p:nvPr>
        </p:nvGraphicFramePr>
        <p:xfrm>
          <a:off x="227262" y="6363350"/>
          <a:ext cx="215752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PERSONALIDADE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7" name="Rectangle 126"/>
          <p:cNvSpPr/>
          <p:nvPr/>
        </p:nvSpPr>
        <p:spPr>
          <a:xfrm>
            <a:off x="295590" y="6860785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670639" y="6987787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/>
          <p:cNvSpPr/>
          <p:nvPr/>
        </p:nvSpPr>
        <p:spPr>
          <a:xfrm>
            <a:off x="1041271" y="6751925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129"/>
          <p:cNvSpPr/>
          <p:nvPr/>
        </p:nvSpPr>
        <p:spPr>
          <a:xfrm>
            <a:off x="295590" y="8132232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130"/>
          <p:cNvSpPr/>
          <p:nvPr/>
        </p:nvSpPr>
        <p:spPr>
          <a:xfrm>
            <a:off x="295590" y="8393491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131"/>
          <p:cNvSpPr/>
          <p:nvPr/>
        </p:nvSpPr>
        <p:spPr>
          <a:xfrm>
            <a:off x="295804" y="8654750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ZoneTexte 132"/>
          <p:cNvSpPr txBox="1"/>
          <p:nvPr/>
        </p:nvSpPr>
        <p:spPr>
          <a:xfrm>
            <a:off x="496403" y="8039089"/>
            <a:ext cx="662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Criativo</a:t>
            </a:r>
            <a:endParaRPr lang="fr-FR" sz="1200" dirty="0"/>
          </a:p>
        </p:txBody>
      </p:sp>
      <p:sp>
        <p:nvSpPr>
          <p:cNvPr id="134" name="ZoneTexte 133"/>
          <p:cNvSpPr txBox="1"/>
          <p:nvPr/>
        </p:nvSpPr>
        <p:spPr>
          <a:xfrm>
            <a:off x="496403" y="8298209"/>
            <a:ext cx="1025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Comunicação</a:t>
            </a:r>
            <a:endParaRPr lang="fr-FR" sz="1200" dirty="0"/>
          </a:p>
        </p:txBody>
      </p:sp>
      <p:sp>
        <p:nvSpPr>
          <p:cNvPr id="135" name="ZoneTexte 134"/>
          <p:cNvSpPr txBox="1"/>
          <p:nvPr/>
        </p:nvSpPr>
        <p:spPr>
          <a:xfrm>
            <a:off x="490868" y="8558014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Sério</a:t>
            </a:r>
            <a:endParaRPr lang="fr-FR" sz="1200" dirty="0"/>
          </a:p>
        </p:txBody>
      </p:sp>
      <p:sp>
        <p:nvSpPr>
          <p:cNvPr id="136" name="Rectangle 135"/>
          <p:cNvSpPr/>
          <p:nvPr/>
        </p:nvSpPr>
        <p:spPr>
          <a:xfrm>
            <a:off x="1416299" y="6860785"/>
            <a:ext cx="353539" cy="1124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300319" y="8916009"/>
            <a:ext cx="110638" cy="10885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ZoneTexte 137"/>
          <p:cNvSpPr txBox="1"/>
          <p:nvPr/>
        </p:nvSpPr>
        <p:spPr>
          <a:xfrm>
            <a:off x="490868" y="8836589"/>
            <a:ext cx="890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Organizado</a:t>
            </a:r>
            <a:endParaRPr lang="fr-FR" sz="1200" dirty="0"/>
          </a:p>
        </p:txBody>
      </p:sp>
      <p:graphicFrame>
        <p:nvGraphicFramePr>
          <p:cNvPr id="139" name="Tableau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006153"/>
              </p:ext>
            </p:extLst>
          </p:nvPr>
        </p:nvGraphicFramePr>
        <p:xfrm>
          <a:off x="2868943" y="4672813"/>
          <a:ext cx="3814813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4813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QUALIFICAÇÕES </a:t>
                      </a:r>
                      <a:endParaRPr lang="fr-FR" sz="1100" b="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740501"/>
              </p:ext>
            </p:extLst>
          </p:nvPr>
        </p:nvGraphicFramePr>
        <p:xfrm>
          <a:off x="2864224" y="5002007"/>
          <a:ext cx="3708961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2801"/>
                <a:gridCol w="666160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2" name="Ellipse 141"/>
          <p:cNvSpPr/>
          <p:nvPr/>
        </p:nvSpPr>
        <p:spPr>
          <a:xfrm>
            <a:off x="4494458" y="50540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4731524" y="50540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4259795" y="50540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4494458" y="5289864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4731524" y="5289864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4259795" y="5289864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4494458" y="554387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4731524" y="554387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4259795" y="554387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4494458" y="579182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4731524" y="579182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4259795" y="579182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5203253" y="505644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5440319" y="5056440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4968590" y="5056440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5203253" y="52923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5440319" y="5292302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4968590" y="5292302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5203253" y="554630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5440319" y="5546308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4968590" y="5546308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5203253" y="5794266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5440319" y="5794266"/>
            <a:ext cx="172725" cy="172725"/>
          </a:xfrm>
          <a:prstGeom prst="ellipse">
            <a:avLst/>
          </a:prstGeom>
          <a:noFill/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4968590" y="5794266"/>
            <a:ext cx="172725" cy="172725"/>
          </a:xfrm>
          <a:prstGeom prst="ellipse">
            <a:avLst/>
          </a:prstGeom>
          <a:solidFill>
            <a:schemeClr val="accent6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6" name="Tableau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907285"/>
              </p:ext>
            </p:extLst>
          </p:nvPr>
        </p:nvGraphicFramePr>
        <p:xfrm>
          <a:off x="220055" y="4067371"/>
          <a:ext cx="2500316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031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INFORMAÇÃO ADICIONAL </a:t>
                      </a:r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67" name="Tableau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983500"/>
              </p:ext>
            </p:extLst>
          </p:nvPr>
        </p:nvGraphicFramePr>
        <p:xfrm>
          <a:off x="211828" y="5262880"/>
          <a:ext cx="2270747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0747"/>
              </a:tblGrid>
              <a:tr h="124868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Inglês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Francês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Italiano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70" name="Rectangle 169"/>
          <p:cNvSpPr/>
          <p:nvPr/>
        </p:nvSpPr>
        <p:spPr>
          <a:xfrm>
            <a:off x="259694" y="215120"/>
            <a:ext cx="34690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>
                <a:solidFill>
                  <a:schemeClr val="accent4"/>
                </a:solidFill>
              </a:rPr>
              <a:t>Titulo</a:t>
            </a:r>
            <a:r>
              <a:rPr lang="fr-FR" dirty="0">
                <a:solidFill>
                  <a:schemeClr val="accent4"/>
                </a:solidFill>
              </a:rPr>
              <a:t> do </a:t>
            </a:r>
            <a:r>
              <a:rPr lang="fr-FR" dirty="0" err="1">
                <a:solidFill>
                  <a:schemeClr val="accent4"/>
                </a:solidFill>
              </a:rPr>
              <a:t>trabalho</a:t>
            </a:r>
            <a:r>
              <a:rPr lang="fr-FR" dirty="0">
                <a:solidFill>
                  <a:schemeClr val="accent4"/>
                </a:solidFill>
              </a:rPr>
              <a:t> </a:t>
            </a:r>
          </a:p>
        </p:txBody>
      </p:sp>
      <p:cxnSp>
        <p:nvCxnSpPr>
          <p:cNvPr id="172" name="Connecteur droit 171"/>
          <p:cNvCxnSpPr/>
          <p:nvPr/>
        </p:nvCxnSpPr>
        <p:spPr>
          <a:xfrm>
            <a:off x="2712720" y="457200"/>
            <a:ext cx="414528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242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2016-07-14T19:39:12Z</dcterms:created>
  <dcterms:modified xsi:type="dcterms:W3CDTF">2019-01-08T12:56:25Z</dcterms:modified>
</cp:coreProperties>
</file>