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/>
        </p:blipFill>
        <p:spPr>
          <a:xfrm>
            <a:off x="0" y="0"/>
            <a:ext cx="6858000" cy="21009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0942"/>
            <a:ext cx="1846729" cy="7805057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82616"/>
              </p:ext>
            </p:extLst>
          </p:nvPr>
        </p:nvGraphicFramePr>
        <p:xfrm>
          <a:off x="143435" y="2100941"/>
          <a:ext cx="1559859" cy="9560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598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000 111 333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35"/>
          <a:stretch/>
        </p:blipFill>
        <p:spPr>
          <a:xfrm>
            <a:off x="144929" y="291711"/>
            <a:ext cx="1558365" cy="15625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802111"/>
              </p:ext>
            </p:extLst>
          </p:nvPr>
        </p:nvGraphicFramePr>
        <p:xfrm>
          <a:off x="2133600" y="2965086"/>
          <a:ext cx="434152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052062"/>
              </p:ext>
            </p:extLst>
          </p:nvPr>
        </p:nvGraphicFramePr>
        <p:xfrm>
          <a:off x="2133600" y="4791046"/>
          <a:ext cx="4341520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EXPERIÊNCIA PROFISSIONAL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36513"/>
              </p:ext>
            </p:extLst>
          </p:nvPr>
        </p:nvGraphicFramePr>
        <p:xfrm>
          <a:off x="2133600" y="1854298"/>
          <a:ext cx="4341520" cy="933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93351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3598"/>
              </p:ext>
            </p:extLst>
          </p:nvPr>
        </p:nvGraphicFramePr>
        <p:xfrm>
          <a:off x="2133600" y="818695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4190754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437188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683397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944320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29606" y="857465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90754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437188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83397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944320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29606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190754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437188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683397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44320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929606" y="909362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190754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437188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683397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944320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929606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5162" y="291711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Vincent </a:t>
            </a:r>
            <a:r>
              <a:rPr lang="fr-FR" sz="2800" b="1" smtClean="0">
                <a:solidFill>
                  <a:schemeClr val="bg1"/>
                </a:solidFill>
              </a:rPr>
              <a:t>BOGUINA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09514" y="723782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 err="1">
                <a:solidFill>
                  <a:schemeClr val="bg1"/>
                </a:solidFill>
              </a:rPr>
              <a:t>Titulo</a:t>
            </a:r>
            <a:r>
              <a:rPr lang="fr-FR" sz="2800" dirty="0">
                <a:solidFill>
                  <a:schemeClr val="bg1"/>
                </a:solidFill>
              </a:rPr>
              <a:t> do </a:t>
            </a:r>
            <a:r>
              <a:rPr lang="fr-FR" sz="2800" dirty="0" err="1" smtClean="0">
                <a:solidFill>
                  <a:schemeClr val="bg1"/>
                </a:solidFill>
              </a:rPr>
              <a:t>trabalho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45810"/>
              </p:ext>
            </p:extLst>
          </p:nvPr>
        </p:nvGraphicFramePr>
        <p:xfrm>
          <a:off x="71717" y="3124039"/>
          <a:ext cx="170329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29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Italiano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23771"/>
              </p:ext>
            </p:extLst>
          </p:nvPr>
        </p:nvGraphicFramePr>
        <p:xfrm>
          <a:off x="68161" y="4230873"/>
          <a:ext cx="1778568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56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INFORMAÇÃO ADICIONAL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augue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id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luctus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maximus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44124"/>
              </p:ext>
            </p:extLst>
          </p:nvPr>
        </p:nvGraphicFramePr>
        <p:xfrm>
          <a:off x="68161" y="6041453"/>
          <a:ext cx="177856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56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PERSONALIDADE</a:t>
                      </a:r>
                      <a:endParaRPr lang="fr-FR" sz="14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143435" y="6612130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18484" y="6739132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89116" y="6503270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143435" y="7920153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43435" y="8181412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43649" y="8442671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4248" y="7827010"/>
            <a:ext cx="662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344248" y="8086130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Comunicação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338713" y="8345935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endParaRPr lang="fr-FR" sz="1200" dirty="0"/>
          </a:p>
        </p:txBody>
      </p:sp>
      <p:sp>
        <p:nvSpPr>
          <p:cNvPr id="55" name="Rectangle 54"/>
          <p:cNvSpPr/>
          <p:nvPr/>
        </p:nvSpPr>
        <p:spPr>
          <a:xfrm>
            <a:off x="1264144" y="6612130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148164" y="8703930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38713" y="8624510"/>
            <a:ext cx="890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264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2016-07-14T19:39:12Z</dcterms:created>
  <dcterms:modified xsi:type="dcterms:W3CDTF">2019-01-05T17:08:04Z</dcterms:modified>
</cp:coreProperties>
</file>