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4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9E"/>
    <a:srgbClr val="FFE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586"/>
  </p:normalViewPr>
  <p:slideViewPr>
    <p:cSldViewPr snapToGrid="0" snapToObjects="1">
      <p:cViewPr>
        <p:scale>
          <a:sx n="95" d="100"/>
          <a:sy n="95" d="100"/>
        </p:scale>
        <p:origin x="1344" y="-2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13646" y="0"/>
            <a:ext cx="548640" cy="990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803" y="1096264"/>
            <a:ext cx="5297805" cy="583793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65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803" y="6934200"/>
            <a:ext cx="5297805" cy="2443480"/>
          </a:xfrm>
        </p:spPr>
        <p:txBody>
          <a:bodyPr>
            <a:normAutofit/>
          </a:bodyPr>
          <a:lstStyle>
            <a:lvl1pPr marL="0" indent="0" algn="l">
              <a:buNone/>
              <a:defRPr sz="1500" spc="23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59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32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4894" y="550333"/>
            <a:ext cx="1393031" cy="851870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550333"/>
            <a:ext cx="4350544" cy="85187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952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19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803" y="1096264"/>
            <a:ext cx="5297805" cy="583793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650" b="1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6934200"/>
            <a:ext cx="5297805" cy="244348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3878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9803" y="2641602"/>
            <a:ext cx="2520315" cy="6285265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6145" y="2641602"/>
            <a:ext cx="2520315" cy="6285265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5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2480378"/>
            <a:ext cx="2520315" cy="105664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803" y="3622017"/>
            <a:ext cx="2520315" cy="529338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9574" y="2480378"/>
            <a:ext cx="2523744" cy="105664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46145" y="3622017"/>
            <a:ext cx="2520315" cy="529338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6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64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151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2"/>
            <a:ext cx="1800225" cy="2311396"/>
          </a:xfrm>
        </p:spPr>
        <p:txBody>
          <a:bodyPr anchor="b">
            <a:normAutofit/>
          </a:bodyPr>
          <a:lstStyle>
            <a:lvl1pPr>
              <a:defRPr sz="2100" b="1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990600"/>
            <a:ext cx="3419475" cy="7924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3032951"/>
            <a:ext cx="1800225" cy="5503335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7773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374467"/>
            <a:ext cx="6313394" cy="2531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94600"/>
            <a:ext cx="5614988" cy="1320800"/>
          </a:xfrm>
        </p:spPr>
        <p:txBody>
          <a:bodyPr anchor="b">
            <a:normAutofit/>
          </a:bodyPr>
          <a:lstStyle>
            <a:lvl1pPr>
              <a:defRPr sz="2100" b="1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6352223" cy="740844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8823520"/>
            <a:ext cx="5614988" cy="86234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05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12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13646" y="0"/>
            <a:ext cx="54864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9803" y="528320"/>
            <a:ext cx="5452110" cy="19147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2641602"/>
            <a:ext cx="4834890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5212135" y="1603342"/>
            <a:ext cx="2751665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1CD536A-07C6-A346-9D31-0B0D4B1CD375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001400" y="6006009"/>
            <a:ext cx="5173133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30791" y="8915402"/>
            <a:ext cx="514350" cy="857603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24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1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spc="-5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500" kern="1200" spc="8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flipH="1" flipV="1">
            <a:off x="205205" y="1438845"/>
            <a:ext cx="4652683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18" y="177566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451" y="177566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87" y="177566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88500" y="146505"/>
            <a:ext cx="1973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LISBOA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45649" y="146706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834570" y="154007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62109" y="662534"/>
            <a:ext cx="2621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Nancy </a:t>
            </a:r>
            <a:r>
              <a:rPr lang="fr-FR" sz="2000" smtClean="0">
                <a:latin typeface="Arial" charset="0"/>
                <a:ea typeface="Arial" charset="0"/>
                <a:cs typeface="Arial" charset="0"/>
              </a:rPr>
              <a:t>LEVASIERRE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632020" y="1018403"/>
            <a:ext cx="222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Titulo</a:t>
            </a:r>
            <a:r>
              <a:rPr lang="fr-F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fr-FR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trabalho</a:t>
            </a:r>
            <a:r>
              <a:rPr lang="fr-F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193277"/>
              </p:ext>
            </p:extLst>
          </p:nvPr>
        </p:nvGraphicFramePr>
        <p:xfrm>
          <a:off x="481029" y="2674831"/>
          <a:ext cx="5784285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42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endParaRPr lang="fr-FR" sz="14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68365"/>
              </p:ext>
            </p:extLst>
          </p:nvPr>
        </p:nvGraphicFramePr>
        <p:xfrm>
          <a:off x="481029" y="4386523"/>
          <a:ext cx="5784285" cy="23565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42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 PROFISSIONAL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 flipH="1">
            <a:off x="205205" y="625620"/>
            <a:ext cx="5016018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4844521" y="435161"/>
            <a:ext cx="1544837" cy="1547465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25" name="Ellipse 24"/>
          <p:cNvSpPr/>
          <p:nvPr/>
        </p:nvSpPr>
        <p:spPr>
          <a:xfrm>
            <a:off x="336418" y="2761537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36417" y="448068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40314"/>
              </p:ext>
            </p:extLst>
          </p:nvPr>
        </p:nvGraphicFramePr>
        <p:xfrm>
          <a:off x="481027" y="7061259"/>
          <a:ext cx="2900893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08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INFORMAÇÃO ADICIONAL </a:t>
                      </a:r>
                      <a:endParaRPr lang="fr-FR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468500"/>
              </p:ext>
            </p:extLst>
          </p:nvPr>
        </p:nvGraphicFramePr>
        <p:xfrm>
          <a:off x="3920403" y="7061259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IDIOMAS</a:t>
                      </a:r>
                      <a:endParaRPr lang="fr-FR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Francês: Oral, escrito</a:t>
                      </a:r>
                    </a:p>
                    <a:p>
                      <a:pPr algn="l"/>
                      <a:r>
                        <a:rPr lang="pt-BR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Italiano: Oral, escrito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713453"/>
              </p:ext>
            </p:extLst>
          </p:nvPr>
        </p:nvGraphicFramePr>
        <p:xfrm>
          <a:off x="466954" y="8269468"/>
          <a:ext cx="3139804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QUALIFICAÇÕES </a:t>
                      </a:r>
                      <a:endParaRPr lang="fr-FR" sz="1100" kern="120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ADMINISTRAÇÃO 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GERÊNCIA DE PROJETOS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CONTABILIDADE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GESTÃO DA MUDANÇA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90690"/>
              </p:ext>
            </p:extLst>
          </p:nvPr>
        </p:nvGraphicFramePr>
        <p:xfrm>
          <a:off x="3920403" y="8278577"/>
          <a:ext cx="2344911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491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PERSONALIDAD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LIDERANÇA 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CRIATIVO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ORGANIZADO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SÉRIO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2" name="Ellipse 71"/>
          <p:cNvSpPr/>
          <p:nvPr/>
        </p:nvSpPr>
        <p:spPr>
          <a:xfrm>
            <a:off x="466954" y="7137635"/>
            <a:ext cx="144611" cy="1446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939232" y="7145164"/>
            <a:ext cx="144611" cy="1446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81027" y="8347628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3939637" y="8358528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2589762" y="8651606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2589762" y="8873798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589762" y="9108379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589762" y="9342960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589761" y="8651606"/>
            <a:ext cx="79215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589761" y="8873798"/>
            <a:ext cx="55847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589761" y="9108131"/>
            <a:ext cx="659976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589761" y="9342960"/>
            <a:ext cx="922864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306607" y="8651606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306607" y="8873798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5306607" y="9108379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306607" y="9342960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306606" y="8651606"/>
            <a:ext cx="792159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5306606" y="8873798"/>
            <a:ext cx="558479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5306606" y="9108131"/>
            <a:ext cx="659976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5306606" y="9342960"/>
            <a:ext cx="922864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57868"/>
              </p:ext>
            </p:extLst>
          </p:nvPr>
        </p:nvGraphicFramePr>
        <p:xfrm>
          <a:off x="553332" y="1629694"/>
          <a:ext cx="4179663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966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fames ac ante ipsum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fichage">
  <a:themeElements>
    <a:clrScheme name="Affichag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Affichag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ffichag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43</TotalTime>
  <Words>232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Century Schoolbook</vt:lpstr>
      <vt:lpstr>Wingdings 2</vt:lpstr>
      <vt:lpstr>Affichage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2016-07-14T13:45:39Z</dcterms:created>
  <dcterms:modified xsi:type="dcterms:W3CDTF">2019-01-08T12:54:16Z</dcterms:modified>
</cp:coreProperties>
</file>