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/>
    <p:restoredTop sz="94622"/>
  </p:normalViewPr>
  <p:slideViewPr>
    <p:cSldViewPr snapToGrid="0" snapToObjects="1">
      <p:cViewPr>
        <p:scale>
          <a:sx n="100" d="100"/>
          <a:sy n="100" d="100"/>
        </p:scale>
        <p:origin x="126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6552009" y="171773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514" y="1651425"/>
            <a:ext cx="3956829" cy="6166283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35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14" y="7999227"/>
            <a:ext cx="3956829" cy="1020291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350" b="0" i="1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14" y="9120860"/>
            <a:ext cx="898100" cy="527403"/>
          </a:xfrm>
        </p:spPr>
        <p:txBody>
          <a:bodyPr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7833" y="9120860"/>
            <a:ext cx="2881509" cy="527403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045647"/>
            <a:ext cx="305990" cy="52740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0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51" y="924560"/>
            <a:ext cx="3514724" cy="806598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4806" y="928678"/>
            <a:ext cx="1376252" cy="675726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28682"/>
            <a:ext cx="3977257" cy="67572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05" y="8561414"/>
            <a:ext cx="2145857" cy="527403"/>
          </a:xfrm>
        </p:spPr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6605" y="9123040"/>
            <a:ext cx="2145857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8099857"/>
            <a:ext cx="305990" cy="527403"/>
          </a:xfrm>
        </p:spPr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97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6552009" y="2013191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567" y="3714712"/>
            <a:ext cx="4666868" cy="474666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435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566" y="2013191"/>
            <a:ext cx="4725804" cy="11832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350" b="0" i="1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7913" y="9120858"/>
            <a:ext cx="898100" cy="527403"/>
          </a:xfrm>
        </p:spPr>
        <p:txBody>
          <a:bodyPr/>
          <a:lstStyle>
            <a:lvl1pPr>
              <a:defRPr sz="675">
                <a:solidFill>
                  <a:schemeClr val="accent1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566" y="9120860"/>
            <a:ext cx="3645128" cy="52740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341100"/>
            <a:ext cx="305990" cy="52740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602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50" y="780907"/>
            <a:ext cx="3514725" cy="359514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5362453"/>
            <a:ext cx="3514725" cy="35854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5688"/>
            <a:ext cx="2155127" cy="715873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806094"/>
            <a:ext cx="3518154" cy="1319084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2204399"/>
            <a:ext cx="3518154" cy="252999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4650" y="5345641"/>
            <a:ext cx="3518154" cy="1319874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4650" y="6744735"/>
            <a:ext cx="3518154" cy="253081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2358"/>
            <a:ext cx="2159312" cy="2774810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814879"/>
            <a:ext cx="3514725" cy="8121597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3786631"/>
            <a:ext cx="2159312" cy="4679331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804935"/>
            <a:ext cx="2161896" cy="2772234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7512" y="2"/>
            <a:ext cx="3471863" cy="9905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6" y="3786628"/>
            <a:ext cx="2161896" cy="4675632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808424"/>
            <a:ext cx="2156573" cy="715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1" y="821984"/>
            <a:ext cx="3514724" cy="816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6" y="8565644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3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6" y="9120860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5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10" y="8099857"/>
            <a:ext cx="30599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8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9449" indent="-159449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788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206379" y="497062"/>
            <a:ext cx="1677546" cy="1682670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2300"/>
              </p:ext>
            </p:extLst>
          </p:nvPr>
        </p:nvGraphicFramePr>
        <p:xfrm>
          <a:off x="481030" y="2583448"/>
          <a:ext cx="394269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69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17814"/>
              </p:ext>
            </p:extLst>
          </p:nvPr>
        </p:nvGraphicFramePr>
        <p:xfrm>
          <a:off x="439203" y="4386523"/>
          <a:ext cx="3984517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6738" y="267015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89579"/>
              </p:ext>
            </p:extLst>
          </p:nvPr>
        </p:nvGraphicFramePr>
        <p:xfrm>
          <a:off x="427551" y="7627180"/>
          <a:ext cx="399616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16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INFORMAÇÃO ADICIONAL 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88736"/>
              </p:ext>
            </p:extLst>
          </p:nvPr>
        </p:nvGraphicFramePr>
        <p:xfrm>
          <a:off x="439202" y="8642757"/>
          <a:ext cx="3984518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IDIOMAS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GB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355246" y="7699050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5246" y="8726662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9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21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728" y="10222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38541" y="71166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38219" y="71367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4611" y="7866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78125" y="536853"/>
            <a:ext cx="257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Pierre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76856" y="7550420"/>
            <a:ext cx="222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Titulo</a:t>
            </a:r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do </a:t>
            </a:r>
            <a:r>
              <a:rPr lang="fr-FR" sz="2000" dirty="0" err="1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trabalho</a:t>
            </a:r>
            <a:r>
              <a:rPr lang="fr-FR" sz="2000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80506"/>
              </p:ext>
            </p:extLst>
          </p:nvPr>
        </p:nvGraphicFramePr>
        <p:xfrm>
          <a:off x="2270371" y="1058779"/>
          <a:ext cx="3844905" cy="121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905"/>
              </a:tblGrid>
              <a:tr h="121610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51145"/>
              </p:ext>
            </p:extLst>
          </p:nvPr>
        </p:nvGraphicFramePr>
        <p:xfrm>
          <a:off x="4754728" y="2585833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768801" y="2653945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94713"/>
              </p:ext>
            </p:extLst>
          </p:nvPr>
        </p:nvGraphicFramePr>
        <p:xfrm>
          <a:off x="4700473" y="438652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PERSONALIDADE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719706" y="4457472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768801" y="48473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143850" y="49743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14482" y="47385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68801" y="6155405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768801" y="6416664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69015" y="6677923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969614" y="6062262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969614" y="6321382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964079" y="6581187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5889510" y="4847382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773530" y="6939182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964079" y="6859762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81347"/>
              </p:ext>
            </p:extLst>
          </p:nvPr>
        </p:nvGraphicFramePr>
        <p:xfrm>
          <a:off x="4719707" y="2923563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Ellipse 63"/>
          <p:cNvSpPr/>
          <p:nvPr/>
        </p:nvSpPr>
        <p:spPr>
          <a:xfrm>
            <a:off x="6349940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87006" y="297555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277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49940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87006" y="3211420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277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49940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87006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5277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49940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87006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5277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5668496" y="8406936"/>
            <a:ext cx="0" cy="1499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5538104" y="8358700"/>
            <a:ext cx="212847" cy="21284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4864317" y="713232"/>
            <a:ext cx="19936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754728" y="65600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res">
  <a:themeElements>
    <a:clrScheme name="Titr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Titr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Titr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210</TotalTime>
  <Words>256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Corbel</vt:lpstr>
      <vt:lpstr>Titres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2016-07-14T06:32:57Z</dcterms:created>
  <dcterms:modified xsi:type="dcterms:W3CDTF">2019-01-08T12:53:42Z</dcterms:modified>
</cp:coreProperties>
</file>