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1"/>
    <p:restoredTop sz="94622"/>
  </p:normalViewPr>
  <p:slideViewPr>
    <p:cSldViewPr snapToGrid="0" snapToObjects="1">
      <p:cViewPr>
        <p:scale>
          <a:sx n="80" d="100"/>
          <a:sy n="80" d="100"/>
        </p:scale>
        <p:origin x="17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4"/>
          <a:stretch/>
        </p:blipFill>
        <p:spPr>
          <a:xfrm>
            <a:off x="0" y="0"/>
            <a:ext cx="6858000" cy="221779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814" b="18765"/>
          <a:stretch/>
        </p:blipFill>
        <p:spPr>
          <a:xfrm>
            <a:off x="0" y="9660325"/>
            <a:ext cx="6858000" cy="245675"/>
          </a:xfrm>
          <a:prstGeom prst="rect">
            <a:avLst/>
          </a:prstGeom>
        </p:spPr>
      </p:pic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188336"/>
              </p:ext>
            </p:extLst>
          </p:nvPr>
        </p:nvGraphicFramePr>
        <p:xfrm>
          <a:off x="600463" y="2560198"/>
          <a:ext cx="5946397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639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0070C0"/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449903"/>
              </p:ext>
            </p:extLst>
          </p:nvPr>
        </p:nvGraphicFramePr>
        <p:xfrm>
          <a:off x="600463" y="3939561"/>
          <a:ext cx="59177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77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rgbClr val="0070C0"/>
                          </a:solidFill>
                        </a:rPr>
                        <a:t>EXPERIÊNCIA PROFISSIONAL </a:t>
                      </a:r>
                      <a:endParaRPr lang="fr-FR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Tableau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80575"/>
              </p:ext>
            </p:extLst>
          </p:nvPr>
        </p:nvGraphicFramePr>
        <p:xfrm>
          <a:off x="600464" y="7131011"/>
          <a:ext cx="286978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978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4" name="Ellipse 73"/>
          <p:cNvSpPr/>
          <p:nvPr/>
        </p:nvSpPr>
        <p:spPr>
          <a:xfrm>
            <a:off x="25365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69525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2854003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301777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191872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25365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269525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2854003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3017775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5365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269525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2854003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301777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191872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25365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269525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854003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3017775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3" name="Tableau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029657"/>
              </p:ext>
            </p:extLst>
          </p:nvPr>
        </p:nvGraphicFramePr>
        <p:xfrm>
          <a:off x="3857928" y="7131011"/>
          <a:ext cx="287186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86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4" name="Ellipse 113"/>
          <p:cNvSpPr/>
          <p:nvPr/>
        </p:nvSpPr>
        <p:spPr>
          <a:xfrm>
            <a:off x="54754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Ellipse 114"/>
          <p:cNvSpPr/>
          <p:nvPr/>
        </p:nvSpPr>
        <p:spPr>
          <a:xfrm>
            <a:off x="563420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5792956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Ellipse 116"/>
          <p:cNvSpPr/>
          <p:nvPr/>
        </p:nvSpPr>
        <p:spPr>
          <a:xfrm>
            <a:off x="5956728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6130825" y="753741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Ellipse 118"/>
          <p:cNvSpPr/>
          <p:nvPr/>
        </p:nvSpPr>
        <p:spPr>
          <a:xfrm>
            <a:off x="54754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563420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5792956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5956728" y="779536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54754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563420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5792956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5956728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6130825" y="80603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54754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563420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5792956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5956728" y="833381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11481" y="2898841"/>
            <a:ext cx="0" cy="85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411480" y="4283340"/>
            <a:ext cx="0" cy="2599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/>
          <p:nvPr/>
        </p:nvCxnSpPr>
        <p:spPr>
          <a:xfrm>
            <a:off x="442254" y="7436154"/>
            <a:ext cx="0" cy="106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arme 16"/>
          <p:cNvSpPr/>
          <p:nvPr/>
        </p:nvSpPr>
        <p:spPr>
          <a:xfrm>
            <a:off x="332237" y="2641534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Larme 133"/>
          <p:cNvSpPr/>
          <p:nvPr/>
        </p:nvSpPr>
        <p:spPr>
          <a:xfrm>
            <a:off x="332236" y="4011820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Larme 134"/>
          <p:cNvSpPr/>
          <p:nvPr/>
        </p:nvSpPr>
        <p:spPr>
          <a:xfrm>
            <a:off x="357562" y="7196305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Larme 136"/>
          <p:cNvSpPr/>
          <p:nvPr/>
        </p:nvSpPr>
        <p:spPr>
          <a:xfrm>
            <a:off x="3577222" y="7203338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137"/>
          <p:cNvCxnSpPr/>
          <p:nvPr/>
        </p:nvCxnSpPr>
        <p:spPr>
          <a:xfrm>
            <a:off x="3663954" y="7436154"/>
            <a:ext cx="0" cy="1066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1" r="4151"/>
          <a:stretch/>
        </p:blipFill>
        <p:spPr>
          <a:xfrm>
            <a:off x="2512522" y="189569"/>
            <a:ext cx="1832956" cy="183866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9" name="Ruban vers le haut 138"/>
          <p:cNvSpPr/>
          <p:nvPr/>
        </p:nvSpPr>
        <p:spPr>
          <a:xfrm>
            <a:off x="1219872" y="1866928"/>
            <a:ext cx="4436960" cy="585982"/>
          </a:xfrm>
          <a:prstGeom prst="ribbon2">
            <a:avLst>
              <a:gd name="adj1" fmla="val 24024"/>
              <a:gd name="adj2" fmla="val 75000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2400325" y="1885174"/>
            <a:ext cx="2107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/>
              <a:t>Titulo do </a:t>
            </a:r>
            <a:r>
              <a:rPr lang="es-ES" sz="2000" dirty="0" err="1"/>
              <a:t>trabalho</a:t>
            </a:r>
            <a:r>
              <a:rPr lang="es-ES" sz="2000" dirty="0"/>
              <a:t> 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03833"/>
              </p:ext>
            </p:extLst>
          </p:nvPr>
        </p:nvGraphicFramePr>
        <p:xfrm>
          <a:off x="4574219" y="261892"/>
          <a:ext cx="2155572" cy="11506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85418"/>
                <a:gridCol w="1370154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400" dirty="0" err="1" smtClean="0"/>
                        <a:t>Contato</a:t>
                      </a:r>
                      <a:endParaRPr lang="fr-FR" sz="1400" dirty="0"/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" name="Tableau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58645"/>
              </p:ext>
            </p:extLst>
          </p:nvPr>
        </p:nvGraphicFramePr>
        <p:xfrm>
          <a:off x="209279" y="436067"/>
          <a:ext cx="2175034" cy="1408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034"/>
              </a:tblGrid>
              <a:tr h="140894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" name="Tableau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73436"/>
              </p:ext>
            </p:extLst>
          </p:nvPr>
        </p:nvGraphicFramePr>
        <p:xfrm>
          <a:off x="600463" y="8664627"/>
          <a:ext cx="596443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644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/>
                          </a:solidFill>
                        </a:rPr>
                        <a:t>INFORMAÇÃO ADICIONAL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45" name="Larme 144"/>
          <p:cNvSpPr/>
          <p:nvPr/>
        </p:nvSpPr>
        <p:spPr>
          <a:xfrm>
            <a:off x="357562" y="8748306"/>
            <a:ext cx="173736" cy="174021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-937549" y="7303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cxnSp>
        <p:nvCxnSpPr>
          <p:cNvPr id="146" name="Connecteur droit 145"/>
          <p:cNvCxnSpPr/>
          <p:nvPr/>
        </p:nvCxnSpPr>
        <p:spPr>
          <a:xfrm>
            <a:off x="435270" y="8987752"/>
            <a:ext cx="0" cy="354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216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2016-07-14T06:32:57Z</dcterms:created>
  <dcterms:modified xsi:type="dcterms:W3CDTF">2019-01-08T11:00:48Z</dcterms:modified>
</cp:coreProperties>
</file>