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112" d="100"/>
          <a:sy n="112" d="100"/>
        </p:scale>
        <p:origin x="984" y="-3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95250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547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bg1"/>
                </a:solidFill>
              </a:rPr>
              <a:t>Titulo</a:t>
            </a:r>
            <a:r>
              <a:rPr lang="fr-FR" sz="2400" b="1" dirty="0">
                <a:solidFill>
                  <a:schemeClr val="bg1"/>
                </a:solidFill>
              </a:rPr>
              <a:t> do </a:t>
            </a:r>
            <a:r>
              <a:rPr lang="fr-FR" sz="2400" b="1" dirty="0" err="1" smtClean="0">
                <a:solidFill>
                  <a:schemeClr val="bg1"/>
                </a:solidFill>
              </a:rPr>
              <a:t>trabalho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43212"/>
              </p:ext>
            </p:extLst>
          </p:nvPr>
        </p:nvGraphicFramePr>
        <p:xfrm>
          <a:off x="107341" y="796672"/>
          <a:ext cx="4254594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37399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408224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92212"/>
              </p:ext>
            </p:extLst>
          </p:nvPr>
        </p:nvGraphicFramePr>
        <p:xfrm>
          <a:off x="4769263" y="6344780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</a:t>
                      </a:r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INFORMAÇÃO  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ADICIONAL 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65967"/>
              </p:ext>
            </p:extLst>
          </p:nvPr>
        </p:nvGraphicFramePr>
        <p:xfrm>
          <a:off x="4757663" y="512960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FF2905"/>
                          </a:solidFill>
                        </a:rPr>
                        <a:t>     IDIOMAS</a:t>
                      </a:r>
                      <a:endParaRPr lang="fr-FR" sz="1600" b="1" dirty="0">
                        <a:solidFill>
                          <a:srgbClr val="FF2905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Italiano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426370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rgbClr val="FF2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07666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46383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  <a:endParaRPr lang="fr-FR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2905"/>
                </a:solidFill>
              </a:rPr>
              <a:t>Jean LAGACHE</a:t>
            </a:r>
            <a:endParaRPr lang="fr-FR" dirty="0">
              <a:solidFill>
                <a:srgbClr val="FF2905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15189"/>
          <a:stretch/>
        </p:blipFill>
        <p:spPr>
          <a:xfrm>
            <a:off x="4826632" y="592886"/>
            <a:ext cx="1756069" cy="17598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256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2016-07-14T06:32:57Z</dcterms:created>
  <dcterms:modified xsi:type="dcterms:W3CDTF">2019-01-05T16:52:07Z</dcterms:modified>
</cp:coreProperties>
</file>