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>
        <p:scale>
          <a:sx n="100" d="100"/>
          <a:sy n="100" d="100"/>
        </p:scale>
        <p:origin x="1236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4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7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2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3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6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72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1485900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/>
        </p:blipFill>
        <p:spPr>
          <a:xfrm>
            <a:off x="1384300" y="8646289"/>
            <a:ext cx="5473700" cy="1259711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1264361" y="334676"/>
            <a:ext cx="2547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Titulo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trabalho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cxnSp>
        <p:nvCxnSpPr>
          <p:cNvPr id="65" name="Connecteur droit 64"/>
          <p:cNvCxnSpPr/>
          <p:nvPr/>
        </p:nvCxnSpPr>
        <p:spPr>
          <a:xfrm>
            <a:off x="448962" y="994258"/>
            <a:ext cx="41230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Image 66"/>
          <p:cNvPicPr>
            <a:picLocks noChangeAspect="1"/>
          </p:cNvPicPr>
          <p:nvPr/>
        </p:nvPicPr>
        <p:blipFill rotWithShape="1">
          <a:blip r:embed="rId4"/>
          <a:srcRect r="33288"/>
          <a:stretch/>
        </p:blipFill>
        <p:spPr>
          <a:xfrm>
            <a:off x="4886651" y="0"/>
            <a:ext cx="1966728" cy="1967696"/>
          </a:xfrm>
          <a:prstGeom prst="teardrop">
            <a:avLst/>
          </a:prstGeom>
          <a:ln>
            <a:solidFill>
              <a:srgbClr val="92D050"/>
            </a:solidFill>
          </a:ln>
        </p:spPr>
      </p:pic>
      <p:graphicFrame>
        <p:nvGraphicFramePr>
          <p:cNvPr id="74" name="Tableau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228270"/>
              </p:ext>
            </p:extLst>
          </p:nvPr>
        </p:nvGraphicFramePr>
        <p:xfrm>
          <a:off x="4859084" y="5063182"/>
          <a:ext cx="1994295" cy="13411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08291"/>
                <a:gridCol w="1186004"/>
              </a:tblGrid>
              <a:tr h="28681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 INFORMAÇÕES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 PESSOAIS</a:t>
                      </a:r>
                      <a:endParaRPr lang="fr-FR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Endereço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Lisboa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Celular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" name="Croix 74"/>
          <p:cNvSpPr/>
          <p:nvPr/>
        </p:nvSpPr>
        <p:spPr>
          <a:xfrm>
            <a:off x="4875015" y="5083624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098895"/>
              </p:ext>
            </p:extLst>
          </p:nvPr>
        </p:nvGraphicFramePr>
        <p:xfrm>
          <a:off x="4867998" y="6619424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INFORMAÇÃO </a:t>
                      </a:r>
                    </a:p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ADICIONAL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77" name="Croix 76"/>
          <p:cNvSpPr/>
          <p:nvPr/>
        </p:nvSpPr>
        <p:spPr>
          <a:xfrm>
            <a:off x="4863414" y="6686160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8" name="Tableau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991995"/>
              </p:ext>
            </p:extLst>
          </p:nvPr>
        </p:nvGraphicFramePr>
        <p:xfrm>
          <a:off x="4884256" y="3744934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IDIOMAS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Espanhol: Oral, escrito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79" name="Croix 78"/>
          <p:cNvSpPr/>
          <p:nvPr/>
        </p:nvSpPr>
        <p:spPr>
          <a:xfrm>
            <a:off x="4891272" y="3808418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0" name="Tableau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753094"/>
              </p:ext>
            </p:extLst>
          </p:nvPr>
        </p:nvGraphicFramePr>
        <p:xfrm>
          <a:off x="4884256" y="2150261"/>
          <a:ext cx="1973744" cy="143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OBJETIVO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81" name="Croix 80"/>
          <p:cNvSpPr/>
          <p:nvPr/>
        </p:nvSpPr>
        <p:spPr>
          <a:xfrm>
            <a:off x="4891272" y="2219458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36910"/>
              </p:ext>
            </p:extLst>
          </p:nvPr>
        </p:nvGraphicFramePr>
        <p:xfrm>
          <a:off x="174253" y="1638598"/>
          <a:ext cx="4206072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607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</a:t>
                      </a:r>
                      <a:r>
                        <a:rPr lang="fr-FR" sz="16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FORMAÇÃO 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996869"/>
              </p:ext>
            </p:extLst>
          </p:nvPr>
        </p:nvGraphicFramePr>
        <p:xfrm>
          <a:off x="174253" y="3519119"/>
          <a:ext cx="419315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315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EXPERIÊNCIA PROFISSIONAL 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9" name="Croix 88"/>
          <p:cNvSpPr/>
          <p:nvPr/>
        </p:nvSpPr>
        <p:spPr>
          <a:xfrm>
            <a:off x="222439" y="1702575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Croix 89"/>
          <p:cNvSpPr/>
          <p:nvPr/>
        </p:nvSpPr>
        <p:spPr>
          <a:xfrm>
            <a:off x="179627" y="3577270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1" name="Tableau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04381"/>
              </p:ext>
            </p:extLst>
          </p:nvPr>
        </p:nvGraphicFramePr>
        <p:xfrm>
          <a:off x="222439" y="6878151"/>
          <a:ext cx="415788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7886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QUALIFICAÇÕES 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92" name="Ellipse 91"/>
          <p:cNvSpPr/>
          <p:nvPr/>
        </p:nvSpPr>
        <p:spPr>
          <a:xfrm>
            <a:off x="215847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231722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247597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2639751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2813848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215847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231722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247597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2639751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215847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231722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247597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2639751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2813848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215847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231722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247597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2639751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Croix 110"/>
          <p:cNvSpPr/>
          <p:nvPr/>
        </p:nvSpPr>
        <p:spPr>
          <a:xfrm>
            <a:off x="238493" y="6937735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8256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254</Words>
  <Application>Microsoft Office PowerPoint</Application>
  <PresentationFormat>A4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Courier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2016-07-14T09:07:04Z</dcterms:created>
  <dcterms:modified xsi:type="dcterms:W3CDTF">2018-12-22T01:09:23Z</dcterms:modified>
</cp:coreProperties>
</file>