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2"/>
  </p:normalViewPr>
  <p:slideViewPr>
    <p:cSldViewPr snapToGrid="0" snapToObjects="1">
      <p:cViewPr>
        <p:scale>
          <a:sx n="100" d="100"/>
          <a:sy n="100" d="100"/>
        </p:scale>
        <p:origin x="12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15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24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3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6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77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9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24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33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76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72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98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382D2-ABA7-6C45-B59B-11919A0A1C90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CB56C-6AB4-9947-843A-B20EE2B43B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8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969211" cy="1367118"/>
          </a:xfrm>
          <a:prstGeom prst="rect">
            <a:avLst/>
          </a:prstGeom>
        </p:spPr>
      </p:pic>
      <p:cxnSp>
        <p:nvCxnSpPr>
          <p:cNvPr id="7" name="Connecteur droit 6"/>
          <p:cNvCxnSpPr/>
          <p:nvPr/>
        </p:nvCxnSpPr>
        <p:spPr>
          <a:xfrm>
            <a:off x="0" y="1367118"/>
            <a:ext cx="6858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541822"/>
              </p:ext>
            </p:extLst>
          </p:nvPr>
        </p:nvGraphicFramePr>
        <p:xfrm>
          <a:off x="2339526" y="1706615"/>
          <a:ext cx="4304981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4981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FORMAÇÃO 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671984"/>
              </p:ext>
            </p:extLst>
          </p:nvPr>
        </p:nvGraphicFramePr>
        <p:xfrm>
          <a:off x="2335001" y="3389139"/>
          <a:ext cx="4326345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6345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EXPERIÊNCIA PROFISSIONAL </a:t>
                      </a:r>
                      <a:endParaRPr lang="fr-FR" sz="16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966670"/>
              </p:ext>
            </p:extLst>
          </p:nvPr>
        </p:nvGraphicFramePr>
        <p:xfrm>
          <a:off x="2335002" y="6641614"/>
          <a:ext cx="4309506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9506"/>
              </a:tblGrid>
              <a:tr h="130305">
                <a:tc>
                  <a:txBody>
                    <a:bodyPr/>
                    <a:lstStyle/>
                    <a:p>
                      <a:pPr algn="r"/>
                      <a:r>
                        <a:rPr lang="fr-FR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QUALIFICAÇÕES </a:t>
                      </a:r>
                      <a:endParaRPr lang="fr-FR" sz="16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Administração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Gerência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Contabilidade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mudança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1" name="Ellipse 10"/>
          <p:cNvSpPr/>
          <p:nvPr/>
        </p:nvSpPr>
        <p:spPr>
          <a:xfrm>
            <a:off x="4271041" y="70480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429791" y="70480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588541" y="70480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4752313" y="70480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926410" y="70480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271041" y="730596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4429791" y="730596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4588541" y="730596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4752313" y="730596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4271041" y="757095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4429791" y="757095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4588541" y="757095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4752313" y="757095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4926410" y="757095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4271041" y="784441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4429791" y="784441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4588541" y="784441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4752313" y="784441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434136"/>
              </p:ext>
            </p:extLst>
          </p:nvPr>
        </p:nvGraphicFramePr>
        <p:xfrm>
          <a:off x="2298246" y="8183703"/>
          <a:ext cx="4346262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6262"/>
              </a:tblGrid>
              <a:tr h="130305">
                <a:tc>
                  <a:txBody>
                    <a:bodyPr/>
                    <a:lstStyle/>
                    <a:p>
                      <a:pPr algn="r"/>
                      <a:r>
                        <a:rPr lang="fr-FR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PERSONALIDADE</a:t>
                      </a:r>
                      <a:endParaRPr lang="fr-FR" sz="16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Liderança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Sério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30" name="Ellipse 29"/>
          <p:cNvSpPr/>
          <p:nvPr/>
        </p:nvSpPr>
        <p:spPr>
          <a:xfrm>
            <a:off x="4234285" y="859010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4393035" y="859010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4551785" y="859010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4715557" y="859010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4889654" y="859010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4234285" y="884805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4393035" y="884805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4551785" y="884805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4715557" y="884805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4234285" y="91130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4393035" y="91130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4551785" y="91130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4715557" y="91130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4889654" y="91130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4234285" y="938650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4393035" y="938650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4551785" y="938650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4715557" y="938650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679418"/>
              </p:ext>
            </p:extLst>
          </p:nvPr>
        </p:nvGraphicFramePr>
        <p:xfrm>
          <a:off x="175994" y="7945578"/>
          <a:ext cx="1950886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INFORMAÇÃO </a:t>
                      </a:r>
                      <a:r>
                        <a:rPr lang="fr-FR" sz="16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ADICIONAL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49" name="Tableau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623223"/>
              </p:ext>
            </p:extLst>
          </p:nvPr>
        </p:nvGraphicFramePr>
        <p:xfrm>
          <a:off x="153136" y="6641614"/>
          <a:ext cx="197374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IDIOMAS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Inglês: Oral, escrito</a:t>
                      </a:r>
                    </a:p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Francês: Oral, escrito</a:t>
                      </a:r>
                    </a:p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Espanhol: Oral, escrito</a:t>
                      </a:r>
                      <a:endParaRPr lang="pt-BR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pic>
        <p:nvPicPr>
          <p:cNvPr id="50" name="Image 4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7" r="6132"/>
          <a:stretch/>
        </p:blipFill>
        <p:spPr>
          <a:xfrm>
            <a:off x="492835" y="142850"/>
            <a:ext cx="1053607" cy="1062432"/>
          </a:xfrm>
          <a:prstGeom prst="ellipse">
            <a:avLst/>
          </a:prstGeom>
          <a:ln w="12700">
            <a:solidFill>
              <a:srgbClr val="88C044"/>
            </a:solidFill>
          </a:ln>
        </p:spPr>
      </p:pic>
      <p:graphicFrame>
        <p:nvGraphicFramePr>
          <p:cNvPr id="52" name="Tableau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050415"/>
              </p:ext>
            </p:extLst>
          </p:nvPr>
        </p:nvGraphicFramePr>
        <p:xfrm>
          <a:off x="164565" y="3413286"/>
          <a:ext cx="1973744" cy="1767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OBJETIVO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53" name="Tableau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39626"/>
              </p:ext>
            </p:extLst>
          </p:nvPr>
        </p:nvGraphicFramePr>
        <p:xfrm>
          <a:off x="175994" y="1468490"/>
          <a:ext cx="1973744" cy="1508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INFORMAÇÕES PESSOAIS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Endereço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Street Name,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Lisboa</a:t>
                      </a:r>
                      <a:endParaRPr lang="en-US" sz="1100" kern="1200" dirty="0" smtClean="0">
                        <a:solidFill>
                          <a:srgbClr val="59595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Celular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000 222 444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Telefone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000 111 333</a:t>
                      </a:r>
                    </a:p>
                    <a:p>
                      <a:pPr algn="l"/>
                      <a:r>
                        <a:rPr lang="fr-FR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</a:p>
                  </a:txBody>
                  <a:tcP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cxnSp>
        <p:nvCxnSpPr>
          <p:cNvPr id="55" name="Connecteur droit 54"/>
          <p:cNvCxnSpPr/>
          <p:nvPr/>
        </p:nvCxnSpPr>
        <p:spPr>
          <a:xfrm>
            <a:off x="2241178" y="1399032"/>
            <a:ext cx="0" cy="847039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254629" y="131774"/>
            <a:ext cx="176362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 err="1"/>
              <a:t>Titulo</a:t>
            </a:r>
            <a:r>
              <a:rPr lang="fr-FR" sz="3200" dirty="0"/>
              <a:t> do </a:t>
            </a:r>
            <a:endParaRPr lang="fr-FR" sz="3200" dirty="0" smtClean="0"/>
          </a:p>
          <a:p>
            <a:r>
              <a:rPr lang="fr-FR" sz="3200" dirty="0" err="1" smtClean="0"/>
              <a:t>trabalho</a:t>
            </a:r>
            <a:r>
              <a:rPr lang="fr-FR" sz="3200" dirty="0" smtClean="0"/>
              <a:t>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1958256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267</Words>
  <Application>Microsoft Office PowerPoint</Application>
  <PresentationFormat>A4 (210 x 297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10</cp:revision>
  <dcterms:created xsi:type="dcterms:W3CDTF">2016-07-14T09:07:04Z</dcterms:created>
  <dcterms:modified xsi:type="dcterms:W3CDTF">2018-12-21T22:41:51Z</dcterms:modified>
</cp:coreProperties>
</file>