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50" d="100"/>
          <a:sy n="50" d="100"/>
        </p:scale>
        <p:origin x="23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9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2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9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6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28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3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2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8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2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7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F211-FBF8-1942-BBB6-415BC905E439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24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3300"/>
            <a:ext cx="6858000" cy="1282700"/>
          </a:xfrm>
          <a:prstGeom prst="rect">
            <a:avLst/>
          </a:prstGeom>
        </p:spPr>
      </p:pic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24711"/>
              </p:ext>
            </p:extLst>
          </p:nvPr>
        </p:nvGraphicFramePr>
        <p:xfrm>
          <a:off x="185558" y="4026461"/>
          <a:ext cx="63139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39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EXPERIÊNCIA PROFISSIONAL </a:t>
                      </a: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11881"/>
              </p:ext>
            </p:extLst>
          </p:nvPr>
        </p:nvGraphicFramePr>
        <p:xfrm>
          <a:off x="185559" y="7251700"/>
          <a:ext cx="28788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880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8" name="Ellipse 47"/>
          <p:cNvSpPr/>
          <p:nvPr/>
        </p:nvSpPr>
        <p:spPr>
          <a:xfrm>
            <a:off x="21215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28034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4390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602870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776967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1215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28034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4390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2602870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1215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28034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4390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2602870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2776967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1215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228034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24390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2602870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23713"/>
              </p:ext>
            </p:extLst>
          </p:nvPr>
        </p:nvGraphicFramePr>
        <p:xfrm>
          <a:off x="3133533" y="7251700"/>
          <a:ext cx="336601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Ellipse 66"/>
          <p:cNvSpPr/>
          <p:nvPr/>
        </p:nvSpPr>
        <p:spPr>
          <a:xfrm>
            <a:off x="50695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22832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53870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5550844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724941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0695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522832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53870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5550844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50695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522832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3870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5550844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5724941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50695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522832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53870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550844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1770"/>
              </p:ext>
            </p:extLst>
          </p:nvPr>
        </p:nvGraphicFramePr>
        <p:xfrm>
          <a:off x="185449" y="2440974"/>
          <a:ext cx="3867567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56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17318"/>
              </p:ext>
            </p:extLst>
          </p:nvPr>
        </p:nvGraphicFramePr>
        <p:xfrm>
          <a:off x="185449" y="1883492"/>
          <a:ext cx="631409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40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1" name="Image 9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10"/>
          <a:stretch/>
        </p:blipFill>
        <p:spPr>
          <a:xfrm>
            <a:off x="2914700" y="172117"/>
            <a:ext cx="1560824" cy="1561868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</p:pic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74296"/>
              </p:ext>
            </p:extLst>
          </p:nvPr>
        </p:nvGraphicFramePr>
        <p:xfrm>
          <a:off x="4673232" y="897473"/>
          <a:ext cx="1987060" cy="853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8706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en-US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000 111 333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685013" y="845261"/>
            <a:ext cx="2448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>
                <a:solidFill>
                  <a:srgbClr val="C00000"/>
                </a:solidFill>
              </a:rPr>
              <a:t>Titulo</a:t>
            </a:r>
            <a:r>
              <a:rPr lang="fr-FR" sz="2400" dirty="0">
                <a:solidFill>
                  <a:srgbClr val="C00000"/>
                </a:solidFill>
              </a:rPr>
              <a:t> do </a:t>
            </a:r>
            <a:endParaRPr lang="fr-FR" sz="2400" dirty="0" smtClean="0">
              <a:solidFill>
                <a:srgbClr val="C00000"/>
              </a:solidFill>
            </a:endParaRPr>
          </a:p>
          <a:p>
            <a:pPr algn="ctr"/>
            <a:r>
              <a:rPr lang="fr-FR" sz="2400" dirty="0" err="1" smtClean="0">
                <a:solidFill>
                  <a:srgbClr val="C00000"/>
                </a:solidFill>
              </a:rPr>
              <a:t>trabalho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endParaRPr lang="fr-FR" sz="2400" dirty="0">
              <a:solidFill>
                <a:srgbClr val="C00000"/>
              </a:solidFill>
            </a:endParaRPr>
          </a:p>
        </p:txBody>
      </p:sp>
      <p:graphicFrame>
        <p:nvGraphicFramePr>
          <p:cNvPr id="94" name="Tableau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04149"/>
              </p:ext>
            </p:extLst>
          </p:nvPr>
        </p:nvGraphicFramePr>
        <p:xfrm>
          <a:off x="4187631" y="2447851"/>
          <a:ext cx="231191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19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Oral, </a:t>
                      </a:r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090975"/>
              </p:ext>
            </p:extLst>
          </p:nvPr>
        </p:nvGraphicFramePr>
        <p:xfrm>
          <a:off x="239120" y="8962588"/>
          <a:ext cx="450488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4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INFORMAÇÃO ADICIONAL</a:t>
                      </a:r>
                      <a:endParaRPr lang="fr-FR" sz="16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8765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241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2016-07-14T08:56:46Z</dcterms:created>
  <dcterms:modified xsi:type="dcterms:W3CDTF">2018-12-22T01:07:33Z</dcterms:modified>
</cp:coreProperties>
</file>