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C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52"/>
    <p:restoredTop sz="94533"/>
  </p:normalViewPr>
  <p:slideViewPr>
    <p:cSldViewPr snapToGrid="0" snapToObjects="1">
      <p:cViewPr>
        <p:scale>
          <a:sx n="90" d="100"/>
          <a:sy n="90" d="100"/>
        </p:scale>
        <p:origin x="1644" y="-25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09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0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436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25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6148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909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786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00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87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370F-8D1D-E94E-8801-28092DECC78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001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D370F-8D1D-E94E-8801-28092DECC78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D4172-E5F9-AD4A-91A5-E16E50DC69E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01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4618928" y="3378482"/>
            <a:ext cx="2239071" cy="25376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>
            <a:off x="4602091" y="0"/>
            <a:ext cx="0" cy="9144000"/>
          </a:xfrm>
          <a:prstGeom prst="line">
            <a:avLst/>
          </a:prstGeom>
          <a:ln>
            <a:solidFill>
              <a:srgbClr val="88C0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972899"/>
              </p:ext>
            </p:extLst>
          </p:nvPr>
        </p:nvGraphicFramePr>
        <p:xfrm>
          <a:off x="227262" y="1139687"/>
          <a:ext cx="4304981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4981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FORMAÇÃO 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415386"/>
              </p:ext>
            </p:extLst>
          </p:nvPr>
        </p:nvGraphicFramePr>
        <p:xfrm>
          <a:off x="222737" y="2822211"/>
          <a:ext cx="4326345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6345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EXPERIÊNCIA PROFISSIONAL 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348156"/>
              </p:ext>
            </p:extLst>
          </p:nvPr>
        </p:nvGraphicFramePr>
        <p:xfrm>
          <a:off x="222738" y="6074686"/>
          <a:ext cx="4309506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9506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QUALIFICAÇÕES 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Administração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Gerência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Contabilidade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mudança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8" name="Ellipse 17"/>
          <p:cNvSpPr/>
          <p:nvPr/>
        </p:nvSpPr>
        <p:spPr>
          <a:xfrm>
            <a:off x="2158777" y="6481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2317527" y="6481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2476277" y="6481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2640049" y="6481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2814146" y="6481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2158777" y="6739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2317527" y="6739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2476277" y="6739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2640049" y="6739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2158777" y="7004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2317527" y="7004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2476277" y="7004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2640049" y="7004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2814146" y="7004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2158777" y="7277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2317527" y="7277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2476277" y="7277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2640049" y="7277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37" name="Tableau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328789"/>
              </p:ext>
            </p:extLst>
          </p:nvPr>
        </p:nvGraphicFramePr>
        <p:xfrm>
          <a:off x="185982" y="7616775"/>
          <a:ext cx="4346262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626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PERSONALIDADE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Liderança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Sério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38" name="Ellipse 37"/>
          <p:cNvSpPr/>
          <p:nvPr/>
        </p:nvSpPr>
        <p:spPr>
          <a:xfrm>
            <a:off x="2122021" y="802317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2280771" y="802317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2439521" y="802317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2603293" y="802317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2777390" y="802317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2122021" y="82811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2280771" y="82811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2439521" y="82811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2603293" y="82811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2122021" y="854611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2280771" y="854611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2439521" y="854611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2603293" y="854611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2777390" y="854611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2122021" y="881957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2280771" y="881957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2439521" y="881957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2603293" y="881957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7" name="Image 5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7" r="6132"/>
          <a:stretch/>
        </p:blipFill>
        <p:spPr>
          <a:xfrm>
            <a:off x="4964287" y="232663"/>
            <a:ext cx="1294346" cy="1305187"/>
          </a:xfrm>
          <a:prstGeom prst="ellipse">
            <a:avLst/>
          </a:prstGeom>
          <a:ln w="12700">
            <a:solidFill>
              <a:srgbClr val="88C044"/>
            </a:solidFill>
          </a:ln>
        </p:spPr>
      </p:pic>
      <p:graphicFrame>
        <p:nvGraphicFramePr>
          <p:cNvPr id="59" name="Tableau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879356"/>
              </p:ext>
            </p:extLst>
          </p:nvPr>
        </p:nvGraphicFramePr>
        <p:xfrm>
          <a:off x="4697704" y="1713200"/>
          <a:ext cx="2175034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5034"/>
              </a:tblGrid>
              <a:tr h="1408941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fames ac ante ipsum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0" name="Tableau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228188"/>
              </p:ext>
            </p:extLst>
          </p:nvPr>
        </p:nvGraphicFramePr>
        <p:xfrm>
          <a:off x="4754757" y="4396756"/>
          <a:ext cx="2012335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91801"/>
                <a:gridCol w="1220534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Endereço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  <a:r>
                        <a:rPr lang="en-US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Lisboa</a:t>
                      </a:r>
                      <a:endParaRPr lang="en-US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Celular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" name="Tableau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440135"/>
              </p:ext>
            </p:extLst>
          </p:nvPr>
        </p:nvGraphicFramePr>
        <p:xfrm>
          <a:off x="4720562" y="7363859"/>
          <a:ext cx="1950886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INFORMAÇÃO ADICIONAL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62" name="Tableau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442210"/>
              </p:ext>
            </p:extLst>
          </p:nvPr>
        </p:nvGraphicFramePr>
        <p:xfrm>
          <a:off x="4697704" y="6074686"/>
          <a:ext cx="197374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IDIOMAS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Inglês: Oral, escrito</a:t>
                      </a:r>
                    </a:p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Francês: Oral, escrito</a:t>
                      </a:r>
                    </a:p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Espanhol: Oral, escrito</a:t>
                      </a:r>
                    </a:p>
                  </a:txBody>
                  <a:tcPr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69" name="Ruban vers le haut 68"/>
          <p:cNvSpPr/>
          <p:nvPr/>
        </p:nvSpPr>
        <p:spPr>
          <a:xfrm>
            <a:off x="95284" y="214417"/>
            <a:ext cx="4436960" cy="585982"/>
          </a:xfrm>
          <a:prstGeom prst="ribbon2">
            <a:avLst>
              <a:gd name="adj1" fmla="val 24024"/>
              <a:gd name="adj2" fmla="val 75000"/>
            </a:avLst>
          </a:prstGeom>
          <a:solidFill>
            <a:srgbClr val="88C04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4754757" y="3776205"/>
            <a:ext cx="19166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Sylvaine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DEVAYLLI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294287" y="232663"/>
            <a:ext cx="21078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err="1">
                <a:solidFill>
                  <a:schemeClr val="bg1"/>
                </a:solidFill>
              </a:rPr>
              <a:t>Titulo</a:t>
            </a:r>
            <a:r>
              <a:rPr lang="fr-FR" sz="2000" dirty="0">
                <a:solidFill>
                  <a:schemeClr val="bg1"/>
                </a:solidFill>
              </a:rPr>
              <a:t> do </a:t>
            </a:r>
            <a:r>
              <a:rPr lang="fr-FR" sz="2000" dirty="0" err="1">
                <a:solidFill>
                  <a:schemeClr val="bg1"/>
                </a:solidFill>
              </a:rPr>
              <a:t>trabalho</a:t>
            </a:r>
            <a:r>
              <a:rPr lang="fr-FR" sz="2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4" name="Rectangle 73"/>
          <p:cNvSpPr/>
          <p:nvPr/>
        </p:nvSpPr>
        <p:spPr>
          <a:xfrm>
            <a:off x="-1698" y="9394774"/>
            <a:ext cx="6858000" cy="536327"/>
          </a:xfrm>
          <a:prstGeom prst="rect">
            <a:avLst/>
          </a:prstGeom>
          <a:solidFill>
            <a:srgbClr val="88C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3270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260</Words>
  <Application>Microsoft Office PowerPoint</Application>
  <PresentationFormat>A4 (210 x 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2016-07-14T08:36:54Z</dcterms:created>
  <dcterms:modified xsi:type="dcterms:W3CDTF">2018-12-22T01:05:59Z</dcterms:modified>
</cp:coreProperties>
</file>