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DED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51159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/>
                <a:gridCol w="138252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en-US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48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Titulo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trabalho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07914"/>
              </p:ext>
            </p:extLst>
          </p:nvPr>
        </p:nvGraphicFramePr>
        <p:xfrm>
          <a:off x="107341" y="796672"/>
          <a:ext cx="42545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85820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27109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EXPERIÊNCIA PROFISSIONAL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915494"/>
              </p:ext>
            </p:extLst>
          </p:nvPr>
        </p:nvGraphicFramePr>
        <p:xfrm>
          <a:off x="4769263" y="6314846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INFORMAÇÃO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ADICIONAL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38193"/>
              </p:ext>
            </p:extLst>
          </p:nvPr>
        </p:nvGraphicFramePr>
        <p:xfrm>
          <a:off x="4757663" y="4887009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IDIOMAS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396436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4980269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75651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QUALIFICAÇÕES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61174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  <a:endParaRPr lang="fr-FR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794421" y="706605"/>
            <a:ext cx="1820492" cy="1826053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 LAGACHE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256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2016-07-14T06:32:57Z</dcterms:created>
  <dcterms:modified xsi:type="dcterms:W3CDTF">2018-12-22T01:04:23Z</dcterms:modified>
</cp:coreProperties>
</file>