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C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8"/>
  </p:normalViewPr>
  <p:slideViewPr>
    <p:cSldViewPr snapToGrid="0" snapToObjects="1">
      <p:cViewPr varScale="1">
        <p:scale>
          <a:sx n="52" d="100"/>
          <a:sy n="52" d="100"/>
        </p:scale>
        <p:origin x="22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33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06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27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2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59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26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72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56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52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6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51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5D3D4-678C-2F4D-8DBD-DDD85DFD9F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39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llipse 37"/>
          <p:cNvSpPr/>
          <p:nvPr/>
        </p:nvSpPr>
        <p:spPr>
          <a:xfrm>
            <a:off x="118392" y="-126763"/>
            <a:ext cx="2361683" cy="2361683"/>
          </a:xfrm>
          <a:prstGeom prst="ellipse">
            <a:avLst/>
          </a:prstGeom>
          <a:solidFill>
            <a:srgbClr val="8AC03F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0" y="-13087"/>
            <a:ext cx="6858000" cy="902043"/>
          </a:xfrm>
          <a:prstGeom prst="rect">
            <a:avLst/>
          </a:prstGeom>
          <a:solidFill>
            <a:srgbClr val="8AC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917484"/>
              </p:ext>
            </p:extLst>
          </p:nvPr>
        </p:nvGraphicFramePr>
        <p:xfrm>
          <a:off x="317239" y="2453896"/>
          <a:ext cx="6263088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 </a:t>
                      </a:r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FORMAÇÃO 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355682" y="2534678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391236"/>
              </p:ext>
            </p:extLst>
          </p:nvPr>
        </p:nvGraphicFramePr>
        <p:xfrm>
          <a:off x="317240" y="3865971"/>
          <a:ext cx="6263087" cy="2410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7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EXPERIÊNCIA PROFISSIONAL </a:t>
                      </a: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Ellipse 6"/>
          <p:cNvSpPr/>
          <p:nvPr/>
        </p:nvSpPr>
        <p:spPr>
          <a:xfrm>
            <a:off x="317240" y="3962871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653387"/>
              </p:ext>
            </p:extLst>
          </p:nvPr>
        </p:nvGraphicFramePr>
        <p:xfrm>
          <a:off x="2712657" y="1083817"/>
          <a:ext cx="3970872" cy="8585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70872"/>
              </a:tblGrid>
              <a:tr h="858562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200" kern="1200" dirty="0" smtClean="0">
                        <a:solidFill>
                          <a:srgbClr val="59595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062685"/>
              </p:ext>
            </p:extLst>
          </p:nvPr>
        </p:nvGraphicFramePr>
        <p:xfrm>
          <a:off x="317240" y="6423847"/>
          <a:ext cx="315167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167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INFORMAÇÃO ADICIONAL </a:t>
                      </a: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313688" y="6511830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471298"/>
              </p:ext>
            </p:extLst>
          </p:nvPr>
        </p:nvGraphicFramePr>
        <p:xfrm>
          <a:off x="276366" y="7715694"/>
          <a:ext cx="348674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674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QUALIFICAÇÕES 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GERÊNCIA DE PROJETOS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 DA MUDANÇA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3" name="Ellipse 12"/>
          <p:cNvSpPr/>
          <p:nvPr/>
        </p:nvSpPr>
        <p:spPr>
          <a:xfrm>
            <a:off x="357910" y="7790123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55390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71265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87140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3035179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3209276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55390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271265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287140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3035179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55390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271265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287140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3035179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3209276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55390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71265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287140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035179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314137"/>
              </p:ext>
            </p:extLst>
          </p:nvPr>
        </p:nvGraphicFramePr>
        <p:xfrm>
          <a:off x="4026127" y="6423847"/>
          <a:ext cx="2475202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520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</a:t>
                      </a:r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IDIOMAS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Inglês: Oral, escrito</a:t>
                      </a:r>
                    </a:p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Francês: Oral, escrito</a:t>
                      </a:r>
                    </a:p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Espanhol: Oral, escrito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3" name="Ellipse 32"/>
          <p:cNvSpPr/>
          <p:nvPr/>
        </p:nvSpPr>
        <p:spPr>
          <a:xfrm>
            <a:off x="4026127" y="6507546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1" r="21934"/>
          <a:stretch/>
        </p:blipFill>
        <p:spPr>
          <a:xfrm>
            <a:off x="355682" y="105891"/>
            <a:ext cx="1887104" cy="1886386"/>
          </a:xfrm>
          <a:prstGeom prst="ellipse">
            <a:avLst/>
          </a:prstGeom>
        </p:spPr>
      </p:pic>
      <p:graphicFrame>
        <p:nvGraphicFramePr>
          <p:cNvPr id="36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354230"/>
              </p:ext>
            </p:extLst>
          </p:nvPr>
        </p:nvGraphicFramePr>
        <p:xfrm>
          <a:off x="4479659" y="72174"/>
          <a:ext cx="228624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33030"/>
                <a:gridCol w="1453214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Endereço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Lisboa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Celular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ZoneTexte 38"/>
          <p:cNvSpPr txBox="1"/>
          <p:nvPr/>
        </p:nvSpPr>
        <p:spPr>
          <a:xfrm>
            <a:off x="2480075" y="-15552"/>
            <a:ext cx="18618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Jean-Vincent </a:t>
            </a:r>
          </a:p>
          <a:p>
            <a:r>
              <a:rPr lang="fr-FR" sz="3200" dirty="0" smtClean="0">
                <a:solidFill>
                  <a:schemeClr val="bg1"/>
                </a:solidFill>
              </a:rPr>
              <a:t>PLACER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9449501"/>
            <a:ext cx="6858000" cy="498124"/>
          </a:xfrm>
          <a:prstGeom prst="rect">
            <a:avLst/>
          </a:prstGeom>
          <a:solidFill>
            <a:srgbClr val="8AC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658505" y="7922975"/>
            <a:ext cx="2328638" cy="2328638"/>
          </a:xfrm>
          <a:prstGeom prst="ellipse">
            <a:avLst/>
          </a:prstGeom>
          <a:solidFill>
            <a:srgbClr val="8AC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4610569" y="8900139"/>
            <a:ext cx="2488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err="1">
                <a:solidFill>
                  <a:schemeClr val="bg1"/>
                </a:solidFill>
              </a:rPr>
              <a:t>Titulo</a:t>
            </a:r>
            <a:r>
              <a:rPr lang="fr-FR" sz="2400" dirty="0">
                <a:solidFill>
                  <a:schemeClr val="bg1"/>
                </a:solidFill>
              </a:rPr>
              <a:t> do </a:t>
            </a:r>
            <a:r>
              <a:rPr lang="fr-FR" sz="2400" dirty="0" err="1">
                <a:solidFill>
                  <a:schemeClr val="bg1"/>
                </a:solidFill>
              </a:rPr>
              <a:t>trabalho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234</Words>
  <Application>Microsoft Office PowerPoint</Application>
  <PresentationFormat>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10</cp:revision>
  <dcterms:created xsi:type="dcterms:W3CDTF">2016-07-01T05:52:14Z</dcterms:created>
  <dcterms:modified xsi:type="dcterms:W3CDTF">2018-12-22T01:02:49Z</dcterms:modified>
</cp:coreProperties>
</file>