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630C"/>
    <a:srgbClr val="3759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8"/>
    <p:restoredTop sz="94693"/>
  </p:normalViewPr>
  <p:slideViewPr>
    <p:cSldViewPr snapToGrid="0" snapToObjects="1">
      <p:cViewPr>
        <p:scale>
          <a:sx n="100" d="100"/>
          <a:sy n="100" d="100"/>
        </p:scale>
        <p:origin x="12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7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90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34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33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65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34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7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06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82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7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58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7A4A7-399A-4745-B749-A9128659201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26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111" y="0"/>
            <a:ext cx="6858000" cy="771930"/>
          </a:xfrm>
          <a:prstGeom prst="rect">
            <a:avLst/>
          </a:prstGeom>
          <a:pattFill prst="wdUpDiag">
            <a:fgClr>
              <a:srgbClr val="37590A"/>
            </a:fgClr>
            <a:bgClr>
              <a:srgbClr val="3E630C"/>
            </a:bgClr>
          </a:patt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727840"/>
              </p:ext>
            </p:extLst>
          </p:nvPr>
        </p:nvGraphicFramePr>
        <p:xfrm>
          <a:off x="317239" y="2453896"/>
          <a:ext cx="6263088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FORMAÇÃO 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Ellipse 5"/>
          <p:cNvSpPr/>
          <p:nvPr/>
        </p:nvSpPr>
        <p:spPr>
          <a:xfrm>
            <a:off x="355682" y="2534678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332156"/>
              </p:ext>
            </p:extLst>
          </p:nvPr>
        </p:nvGraphicFramePr>
        <p:xfrm>
          <a:off x="317240" y="3865971"/>
          <a:ext cx="6263087" cy="2410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7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92D050"/>
                          </a:solidFill>
                        </a:rPr>
                        <a:t>    </a:t>
                      </a:r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EXPERIÊNCIA </a:t>
                      </a:r>
                      <a:r>
                        <a:rPr lang="fr-FR" sz="1600" b="0" kern="1200" dirty="0" smtClean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PROFISSIONAL </a:t>
                      </a:r>
                      <a:endParaRPr lang="fr-FR" sz="1600" b="0" kern="1200" dirty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317240" y="3962871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8" r="17708"/>
          <a:stretch/>
        </p:blipFill>
        <p:spPr>
          <a:xfrm>
            <a:off x="313688" y="717623"/>
            <a:ext cx="1627674" cy="1672059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555842"/>
              </p:ext>
            </p:extLst>
          </p:nvPr>
        </p:nvGraphicFramePr>
        <p:xfrm>
          <a:off x="2158759" y="1201433"/>
          <a:ext cx="457587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587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467216" y="93975"/>
            <a:ext cx="3299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Alicia LALOUCHE</a:t>
            </a:r>
            <a:endParaRPr lang="fr-FR" sz="3600" dirty="0">
              <a:solidFill>
                <a:schemeClr val="bg1"/>
              </a:solidFill>
            </a:endParaRP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053753"/>
              </p:ext>
            </p:extLst>
          </p:nvPr>
        </p:nvGraphicFramePr>
        <p:xfrm>
          <a:off x="317240" y="6423847"/>
          <a:ext cx="315167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167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</a:t>
                      </a:r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INFORMAÇÃO </a:t>
                      </a:r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ADICIONAL</a:t>
                      </a:r>
                      <a:endParaRPr lang="fr-FR" sz="1600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Ellipse 18"/>
          <p:cNvSpPr/>
          <p:nvPr/>
        </p:nvSpPr>
        <p:spPr>
          <a:xfrm>
            <a:off x="313688" y="6511830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626133"/>
              </p:ext>
            </p:extLst>
          </p:nvPr>
        </p:nvGraphicFramePr>
        <p:xfrm>
          <a:off x="254466" y="7629773"/>
          <a:ext cx="348674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674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QUALIFICAÇÕES </a:t>
                      </a:r>
                      <a:endParaRPr lang="fr-FR" sz="16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GERÊNCIA DE PROJETOS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 DA MUDANÇA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1" name="Ellipse 20"/>
          <p:cNvSpPr/>
          <p:nvPr/>
        </p:nvSpPr>
        <p:spPr>
          <a:xfrm>
            <a:off x="320588" y="7715694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2553907" y="803617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712657" y="803617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2871407" y="803617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035179" y="803617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3209276" y="803617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2553907" y="82941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712657" y="82941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871407" y="82941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3035179" y="82941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553907" y="85591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712657" y="85591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871407" y="85591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3035179" y="85591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209276" y="85591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553907" y="883257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2712657" y="883257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2871407" y="883257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035179" y="883257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895422"/>
              </p:ext>
            </p:extLst>
          </p:nvPr>
        </p:nvGraphicFramePr>
        <p:xfrm>
          <a:off x="4026127" y="6423847"/>
          <a:ext cx="247520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520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IDIOMAS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Espanhol: Oral, escrito</a:t>
                      </a: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43" name="Ellipse 42"/>
          <p:cNvSpPr/>
          <p:nvPr/>
        </p:nvSpPr>
        <p:spPr>
          <a:xfrm>
            <a:off x="4026127" y="6507546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lèche droite rayée 43"/>
          <p:cNvSpPr/>
          <p:nvPr/>
        </p:nvSpPr>
        <p:spPr>
          <a:xfrm rot="10800000">
            <a:off x="3998614" y="7905671"/>
            <a:ext cx="2859386" cy="1306886"/>
          </a:xfrm>
          <a:prstGeom prst="stripedRightArrow">
            <a:avLst>
              <a:gd name="adj1" fmla="val 37383"/>
              <a:gd name="adj2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0" y="9346191"/>
            <a:ext cx="6858000" cy="562266"/>
          </a:xfrm>
          <a:prstGeom prst="rect">
            <a:avLst/>
          </a:prstGeom>
          <a:pattFill prst="wdUpDiag">
            <a:fgClr>
              <a:srgbClr val="37590A"/>
            </a:fgClr>
            <a:bgClr>
              <a:srgbClr val="3E630C"/>
            </a:bgClr>
          </a:patt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6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14" y="9482607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447" y="9484402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322" y="9458025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ZoneTexte 48"/>
          <p:cNvSpPr txBox="1"/>
          <p:nvPr/>
        </p:nvSpPr>
        <p:spPr>
          <a:xfrm>
            <a:off x="488500" y="9493042"/>
            <a:ext cx="1783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12 STREET NAME, </a:t>
            </a:r>
            <a:r>
              <a:rPr lang="en-US" sz="1200" dirty="0" smtClean="0">
                <a:solidFill>
                  <a:schemeClr val="bg1"/>
                </a:solidFill>
              </a:rPr>
              <a:t>LISBOA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3446720" y="9508015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000 111 333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5016967" y="9511571"/>
            <a:ext cx="1392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NAME@MAIL.COM</a:t>
            </a:r>
            <a:endParaRPr lang="fr-FR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68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214</Words>
  <Application>Microsoft Office PowerPoint</Application>
  <PresentationFormat>A4 (210 x 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2016-07-01T05:38:39Z</dcterms:created>
  <dcterms:modified xsi:type="dcterms:W3CDTF">2018-12-22T01:01:01Z</dcterms:modified>
</cp:coreProperties>
</file>