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DBCF"/>
    <a:srgbClr val="B4C3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79"/>
    <p:restoredTop sz="94693"/>
  </p:normalViewPr>
  <p:slideViewPr>
    <p:cSldViewPr snapToGrid="0" snapToObjects="1">
      <p:cViewPr>
        <p:scale>
          <a:sx n="90" d="100"/>
          <a:sy n="90" d="100"/>
        </p:scale>
        <p:origin x="1542" y="-22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47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035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1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066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78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1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66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8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6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01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789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94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1101012"/>
          </a:xfrm>
          <a:prstGeom prst="rect">
            <a:avLst/>
          </a:prstGeom>
          <a:gradFill flip="none" rotWithShape="1">
            <a:gsLst>
              <a:gs pos="12000">
                <a:srgbClr val="B4C37B">
                  <a:shade val="30000"/>
                  <a:satMod val="115000"/>
                </a:srgbClr>
              </a:gs>
              <a:gs pos="50000">
                <a:srgbClr val="B4C37B">
                  <a:shade val="67500"/>
                  <a:satMod val="115000"/>
                </a:srgbClr>
              </a:gs>
              <a:gs pos="78000">
                <a:srgbClr val="B4C37B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1101012"/>
            <a:ext cx="6858000" cy="130629"/>
          </a:xfrm>
          <a:prstGeom prst="rect">
            <a:avLst/>
          </a:prstGeom>
          <a:solidFill>
            <a:srgbClr val="DBD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1231641"/>
            <a:ext cx="6858000" cy="659655"/>
          </a:xfrm>
          <a:prstGeom prst="rect">
            <a:avLst/>
          </a:prstGeom>
          <a:pattFill prst="wdDnDiag">
            <a:fgClr>
              <a:srgbClr val="DBDBCF"/>
            </a:fgClr>
            <a:bgClr>
              <a:schemeClr val="bg1"/>
            </a:bgClr>
          </a:patt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 rot="10800000">
            <a:off x="0" y="9313449"/>
            <a:ext cx="6858000" cy="130629"/>
          </a:xfrm>
          <a:prstGeom prst="rect">
            <a:avLst/>
          </a:prstGeom>
          <a:solidFill>
            <a:srgbClr val="DBD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 rot="10800000">
            <a:off x="0" y="9437821"/>
            <a:ext cx="6858000" cy="468179"/>
          </a:xfrm>
          <a:prstGeom prst="rect">
            <a:avLst/>
          </a:prstGeom>
          <a:pattFill prst="wdDnDiag">
            <a:fgClr>
              <a:srgbClr val="DBDB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707271"/>
              </p:ext>
            </p:extLst>
          </p:nvPr>
        </p:nvGraphicFramePr>
        <p:xfrm>
          <a:off x="1659730" y="1617587"/>
          <a:ext cx="4767528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752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fames ac ante ipsum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3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29" y="762282"/>
            <a:ext cx="1137225" cy="17038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83" y="190774"/>
            <a:ext cx="305578" cy="3055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316" y="192569"/>
            <a:ext cx="314603" cy="3146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191" y="166192"/>
            <a:ext cx="383645" cy="3836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16"/>
          <p:cNvSpPr txBox="1"/>
          <p:nvPr/>
        </p:nvSpPr>
        <p:spPr>
          <a:xfrm>
            <a:off x="718369" y="201209"/>
            <a:ext cx="1783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12 STREET NAME, </a:t>
            </a:r>
            <a:r>
              <a:rPr lang="en-US" sz="1200" dirty="0" smtClean="0">
                <a:solidFill>
                  <a:schemeClr val="bg1"/>
                </a:solidFill>
              </a:rPr>
              <a:t>LISBOA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676589" y="216182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000 111 333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5246836" y="219738"/>
            <a:ext cx="1392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FFFF"/>
                </a:solidFill>
              </a:rPr>
              <a:t>NAME@MAIL.COM</a:t>
            </a:r>
            <a:endParaRPr lang="fr-FR" sz="1200" dirty="0">
              <a:solidFill>
                <a:srgbClr val="FFFFFF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659730" y="615069"/>
            <a:ext cx="3062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Pierre-Alain LALOUCHE</a:t>
            </a:r>
            <a:endParaRPr lang="fr-FR" sz="2400" dirty="0">
              <a:solidFill>
                <a:schemeClr val="bg1"/>
              </a:solidFill>
            </a:endParaRP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156260"/>
              </p:ext>
            </p:extLst>
          </p:nvPr>
        </p:nvGraphicFramePr>
        <p:xfrm>
          <a:off x="317240" y="2728586"/>
          <a:ext cx="6263088" cy="1783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accent1"/>
                          </a:solidFill>
                        </a:rPr>
                        <a:t>    </a:t>
                      </a:r>
                      <a:r>
                        <a:rPr lang="fr-FR" sz="1600" dirty="0" smtClean="0">
                          <a:solidFill>
                            <a:schemeClr val="accent1"/>
                          </a:solidFill>
                        </a:rPr>
                        <a:t>FORMAÇÃO </a:t>
                      </a:r>
                      <a:endParaRPr lang="fr-FR" sz="16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Ellipse 21"/>
          <p:cNvSpPr/>
          <p:nvPr/>
        </p:nvSpPr>
        <p:spPr>
          <a:xfrm>
            <a:off x="355683" y="2809368"/>
            <a:ext cx="174812" cy="1748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517463"/>
              </p:ext>
            </p:extLst>
          </p:nvPr>
        </p:nvGraphicFramePr>
        <p:xfrm>
          <a:off x="317240" y="4508333"/>
          <a:ext cx="6263087" cy="2410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7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accent1"/>
                          </a:solidFill>
                        </a:rPr>
                        <a:t>   </a:t>
                      </a:r>
                      <a:r>
                        <a:rPr lang="fr-FR" sz="1600" b="0" dirty="0" smtClean="0">
                          <a:solidFill>
                            <a:schemeClr val="accent1"/>
                          </a:solidFill>
                        </a:rPr>
                        <a:t>EXPERIÊNCIA PROFISSIONAL </a:t>
                      </a:r>
                      <a:endParaRPr lang="fr-FR" sz="1600" b="0" dirty="0" smtClean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" name="Ellipse 23"/>
          <p:cNvSpPr/>
          <p:nvPr/>
        </p:nvSpPr>
        <p:spPr>
          <a:xfrm>
            <a:off x="317240" y="4605233"/>
            <a:ext cx="174812" cy="1748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376813"/>
              </p:ext>
            </p:extLst>
          </p:nvPr>
        </p:nvGraphicFramePr>
        <p:xfrm>
          <a:off x="275381" y="6974421"/>
          <a:ext cx="269246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246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accent1"/>
                          </a:solidFill>
                        </a:rPr>
                        <a:t>    </a:t>
                      </a:r>
                      <a:r>
                        <a:rPr lang="fr-FR" sz="1600" dirty="0" smtClean="0">
                          <a:solidFill>
                            <a:schemeClr val="accent1"/>
                          </a:solidFill>
                        </a:rPr>
                        <a:t>INFORMAÇÃO ADICIONAL</a:t>
                      </a:r>
                      <a:endParaRPr lang="fr-FR" sz="16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</a:p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</a:p>
                    <a:p>
                      <a:pPr algn="l"/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</a:p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" name="Ellipse 25"/>
          <p:cNvSpPr/>
          <p:nvPr/>
        </p:nvSpPr>
        <p:spPr>
          <a:xfrm>
            <a:off x="271829" y="7062404"/>
            <a:ext cx="174812" cy="1748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455163"/>
              </p:ext>
            </p:extLst>
          </p:nvPr>
        </p:nvGraphicFramePr>
        <p:xfrm>
          <a:off x="3037007" y="7293973"/>
          <a:ext cx="348674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674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fr-FR" sz="16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QUALIFICAÇÕES </a:t>
                      </a:r>
                      <a:endParaRPr lang="fr-FR" sz="1600" kern="1200" dirty="0" smtClean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ADMINISTRAÇÃO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GERÊNCIA DE PROJETOS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 DA MUDANÇA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1" name="Ellipse 60"/>
          <p:cNvSpPr/>
          <p:nvPr/>
        </p:nvSpPr>
        <p:spPr>
          <a:xfrm>
            <a:off x="3103129" y="7379894"/>
            <a:ext cx="174812" cy="1748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5261804" y="7700373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5420554" y="7700373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579304" y="7700373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5743076" y="7700373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917173" y="7700373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5261804" y="7958327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420554" y="7958327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5579304" y="7958327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5743076" y="7958327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917173" y="7958327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5261804" y="822331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5420554" y="822331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5579304" y="822331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5743076" y="822331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5917173" y="822331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5261804" y="849677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5420554" y="849677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5579304" y="849677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5743076" y="849677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5917173" y="849677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3" name="Tableau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389669"/>
              </p:ext>
            </p:extLst>
          </p:nvPr>
        </p:nvGraphicFramePr>
        <p:xfrm>
          <a:off x="271829" y="8233285"/>
          <a:ext cx="2475202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520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accent1"/>
                          </a:solidFill>
                        </a:rPr>
                        <a:t>    IDIOMAS</a:t>
                      </a:r>
                      <a:endParaRPr lang="fr-FR" sz="16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Inglês: Oral, escrito</a:t>
                      </a:r>
                    </a:p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Francês: Oral, escrito</a:t>
                      </a:r>
                    </a:p>
                    <a:p>
                      <a:pPr algn="l"/>
                      <a:r>
                        <a:rPr lang="pt-BR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Espanhol: Oral, escrito</a:t>
                      </a:r>
                      <a:endParaRPr lang="pt-BR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84" name="Ellipse 83"/>
          <p:cNvSpPr/>
          <p:nvPr/>
        </p:nvSpPr>
        <p:spPr>
          <a:xfrm>
            <a:off x="271829" y="8316984"/>
            <a:ext cx="174812" cy="1748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7665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248</Words>
  <Application>Microsoft Office PowerPoint</Application>
  <PresentationFormat>A4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2016-07-01T05:14:24Z</dcterms:created>
  <dcterms:modified xsi:type="dcterms:W3CDTF">2018-12-21T22:18:42Z</dcterms:modified>
</cp:coreProperties>
</file>