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D2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0"/>
    <p:restoredTop sz="94693"/>
  </p:normalViewPr>
  <p:slideViewPr>
    <p:cSldViewPr snapToGrid="0" snapToObjects="1">
      <p:cViewPr>
        <p:scale>
          <a:sx n="90" d="100"/>
          <a:sy n="90" d="100"/>
        </p:scale>
        <p:origin x="1458" y="-23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C16DE-B4FE-F642-BAC8-AC53DD599CB6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335B0-D494-1647-8107-C17C2BEC3F6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2633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C16DE-B4FE-F642-BAC8-AC53DD599CB6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335B0-D494-1647-8107-C17C2BEC3F6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519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C16DE-B4FE-F642-BAC8-AC53DD599CB6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335B0-D494-1647-8107-C17C2BEC3F6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4885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C16DE-B4FE-F642-BAC8-AC53DD599CB6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335B0-D494-1647-8107-C17C2BEC3F6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0967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C16DE-B4FE-F642-BAC8-AC53DD599CB6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335B0-D494-1647-8107-C17C2BEC3F6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5748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C16DE-B4FE-F642-BAC8-AC53DD599CB6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335B0-D494-1647-8107-C17C2BEC3F6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2892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C16DE-B4FE-F642-BAC8-AC53DD599CB6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335B0-D494-1647-8107-C17C2BEC3F6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3874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C16DE-B4FE-F642-BAC8-AC53DD599CB6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335B0-D494-1647-8107-C17C2BEC3F6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6227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C16DE-B4FE-F642-BAC8-AC53DD599CB6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335B0-D494-1647-8107-C17C2BEC3F6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8029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C16DE-B4FE-F642-BAC8-AC53DD599CB6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335B0-D494-1647-8107-C17C2BEC3F6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1734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C16DE-B4FE-F642-BAC8-AC53DD599CB6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335B0-D494-1647-8107-C17C2BEC3F6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7486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C16DE-B4FE-F642-BAC8-AC53DD599CB6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335B0-D494-1647-8107-C17C2BEC3F6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7051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6858000" cy="1041722"/>
          </a:xfrm>
          <a:prstGeom prst="rect">
            <a:avLst/>
          </a:prstGeom>
          <a:gradFill flip="none" rotWithShape="1">
            <a:gsLst>
              <a:gs pos="0">
                <a:srgbClr val="CFD260">
                  <a:shade val="30000"/>
                  <a:satMod val="115000"/>
                </a:srgbClr>
              </a:gs>
              <a:gs pos="50000">
                <a:srgbClr val="CFD260">
                  <a:shade val="67500"/>
                  <a:satMod val="115000"/>
                </a:srgbClr>
              </a:gs>
              <a:gs pos="100000">
                <a:srgbClr val="CFD26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avec coin arrondi du même côté 5"/>
          <p:cNvSpPr/>
          <p:nvPr/>
        </p:nvSpPr>
        <p:spPr>
          <a:xfrm>
            <a:off x="4310743" y="0"/>
            <a:ext cx="2351314" cy="3806890"/>
          </a:xfrm>
          <a:prstGeom prst="round2SameRect">
            <a:avLst>
              <a:gd name="adj1" fmla="val 0"/>
              <a:gd name="adj2" fmla="val 10091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203"/>
          <a:stretch/>
        </p:blipFill>
        <p:spPr>
          <a:xfrm>
            <a:off x="4486972" y="223935"/>
            <a:ext cx="1876506" cy="1849848"/>
          </a:xfrm>
          <a:prstGeom prst="rect">
            <a:avLst/>
          </a:prstGeom>
          <a:ln>
            <a:solidFill>
              <a:schemeClr val="bg1"/>
            </a:solidFill>
          </a:ln>
        </p:spPr>
      </p:pic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4425275"/>
              </p:ext>
            </p:extLst>
          </p:nvPr>
        </p:nvGraphicFramePr>
        <p:xfrm>
          <a:off x="4486972" y="2345976"/>
          <a:ext cx="2042984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42984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200" b="1" dirty="0" smtClean="0">
                          <a:solidFill>
                            <a:schemeClr val="tx1"/>
                          </a:solidFill>
                        </a:rPr>
                        <a:t>INFORMAÇÕES PESSOAIS</a:t>
                      </a:r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Endereço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 Street Name, </a:t>
                      </a:r>
                    </a:p>
                    <a:p>
                      <a:pPr algn="l"/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Lisboa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en-US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US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Celular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000 222 444</a:t>
                      </a:r>
                    </a:p>
                    <a:p>
                      <a:pPr algn="l"/>
                      <a:r>
                        <a:rPr lang="en-US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Telefone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000 111 333</a:t>
                      </a:r>
                    </a:p>
                    <a:p>
                      <a:pPr algn="l"/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Email: name@mail.com</a:t>
                      </a:r>
                      <a:endParaRPr lang="fr-FR" sz="110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770829" y="264084"/>
            <a:ext cx="28751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err="1">
                <a:solidFill>
                  <a:schemeClr val="bg1"/>
                </a:solidFill>
              </a:rPr>
              <a:t>Titulo</a:t>
            </a:r>
            <a:r>
              <a:rPr lang="fr-FR" sz="2800" dirty="0">
                <a:solidFill>
                  <a:schemeClr val="bg1"/>
                </a:solidFill>
              </a:rPr>
              <a:t> do </a:t>
            </a:r>
            <a:r>
              <a:rPr lang="fr-FR" sz="2800" dirty="0" err="1">
                <a:solidFill>
                  <a:schemeClr val="bg1"/>
                </a:solidFill>
              </a:rPr>
              <a:t>trabalho</a:t>
            </a:r>
            <a:r>
              <a:rPr lang="fr-FR" sz="2800" dirty="0">
                <a:solidFill>
                  <a:schemeClr val="bg1"/>
                </a:solidFill>
              </a:rPr>
              <a:t> </a:t>
            </a:r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3669376"/>
              </p:ext>
            </p:extLst>
          </p:nvPr>
        </p:nvGraphicFramePr>
        <p:xfrm>
          <a:off x="264712" y="1281023"/>
          <a:ext cx="3850087" cy="149603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50087"/>
              </a:tblGrid>
              <a:tr h="326060">
                <a:tc>
                  <a:txBody>
                    <a:bodyPr/>
                    <a:lstStyle/>
                    <a:p>
                      <a:pPr algn="l"/>
                      <a:r>
                        <a:rPr lang="fr-FR" sz="1200" b="1" dirty="0" smtClean="0">
                          <a:solidFill>
                            <a:schemeClr val="tx1"/>
                          </a:solidFill>
                        </a:rPr>
                        <a:t>OBJETIVO</a:t>
                      </a:r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69979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dolor sit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tristique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nec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maximus.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fr-FR" sz="12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657862"/>
              </p:ext>
            </p:extLst>
          </p:nvPr>
        </p:nvGraphicFramePr>
        <p:xfrm>
          <a:off x="312862" y="2624251"/>
          <a:ext cx="3753785" cy="1554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53785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200" b="1" dirty="0" smtClean="0">
                          <a:solidFill>
                            <a:schemeClr val="tx1"/>
                          </a:solidFill>
                        </a:rPr>
                        <a:t>FORMAÇÃO </a:t>
                      </a:r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FORMAÇÃO </a:t>
                      </a:r>
                      <a:r>
                        <a:rPr lang="en-US" sz="12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2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FORMAÇÃO </a:t>
                      </a:r>
                      <a:r>
                        <a:rPr lang="en-US" sz="12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2352400"/>
              </p:ext>
            </p:extLst>
          </p:nvPr>
        </p:nvGraphicFramePr>
        <p:xfrm>
          <a:off x="312862" y="4398396"/>
          <a:ext cx="3997881" cy="3474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97881"/>
              </a:tblGrid>
              <a:tr h="213131">
                <a:tc>
                  <a:txBody>
                    <a:bodyPr/>
                    <a:lstStyle/>
                    <a:p>
                      <a:pPr algn="l"/>
                      <a:r>
                        <a:rPr lang="fr-FR" sz="1200" b="1" dirty="0" smtClean="0">
                          <a:solidFill>
                            <a:schemeClr val="tx1"/>
                          </a:solidFill>
                        </a:rPr>
                        <a:t>EXPERIÊNCIA PROFISSIONAL </a:t>
                      </a:r>
                    </a:p>
                  </a:txBody>
                  <a:tcPr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en-US" sz="12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CARGO EXERCIDO </a:t>
                      </a:r>
                      <a:r>
                        <a:rPr lang="en-US" sz="12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amet,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en-US" sz="12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CARGO EXERCIDO </a:t>
                      </a:r>
                      <a:r>
                        <a:rPr lang="en-US" sz="12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amet,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en-US" sz="12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CARGO EXERCIDO </a:t>
                      </a:r>
                      <a:r>
                        <a:rPr lang="en-US" sz="12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amet,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en-US" sz="12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CARGO EXERCIDO </a:t>
                      </a:r>
                      <a:r>
                        <a:rPr lang="en-US" sz="12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amet,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en-US" sz="12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CARGO EXERCIDO </a:t>
                      </a:r>
                      <a:r>
                        <a:rPr lang="en-US" sz="12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amet,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0611127"/>
              </p:ext>
            </p:extLst>
          </p:nvPr>
        </p:nvGraphicFramePr>
        <p:xfrm>
          <a:off x="4486972" y="4398396"/>
          <a:ext cx="2042984" cy="322861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42984"/>
              </a:tblGrid>
              <a:tr h="266201">
                <a:tc>
                  <a:txBody>
                    <a:bodyPr/>
                    <a:lstStyle/>
                    <a:p>
                      <a:pPr algn="l"/>
                      <a:r>
                        <a:rPr lang="fr-FR" sz="1200" b="1" dirty="0" smtClean="0">
                          <a:solidFill>
                            <a:schemeClr val="tx1"/>
                          </a:solidFill>
                        </a:rPr>
                        <a:t>RESULTADOS</a:t>
                      </a:r>
                      <a:endParaRPr lang="fr-FR" sz="1200" b="1" dirty="0"/>
                    </a:p>
                  </a:txBody>
                  <a:tcPr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54293">
                <a:tc>
                  <a:txBody>
                    <a:bodyPr/>
                    <a:lstStyle/>
                    <a:p>
                      <a:pPr algn="l"/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amet,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  <a:p>
                      <a:pPr algn="l"/>
                      <a:endParaRPr lang="fr-FR" sz="12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algn="l"/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- </a:t>
                      </a:r>
                      <a:r>
                        <a:rPr lang="da-DK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dolor sit amet 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- </a:t>
                      </a:r>
                      <a:r>
                        <a:rPr lang="da-DK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dolor sit amet</a:t>
                      </a:r>
                    </a:p>
                    <a:p>
                      <a:pPr algn="l"/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-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amet</a:t>
                      </a:r>
                    </a:p>
                    <a:p>
                      <a:pPr algn="l"/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-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amet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2676423"/>
              </p:ext>
            </p:extLst>
          </p:nvPr>
        </p:nvGraphicFramePr>
        <p:xfrm>
          <a:off x="364543" y="8092781"/>
          <a:ext cx="3946200" cy="102982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46200"/>
              </a:tblGrid>
              <a:tr h="285965">
                <a:tc>
                  <a:txBody>
                    <a:bodyPr/>
                    <a:lstStyle/>
                    <a:p>
                      <a:pPr algn="l"/>
                      <a:r>
                        <a:rPr lang="fr-FR" sz="1100" dirty="0" smtClean="0">
                          <a:solidFill>
                            <a:schemeClr val="tx1"/>
                          </a:solidFill>
                        </a:rPr>
                        <a:t>IDIOMAS</a:t>
                      </a:r>
                      <a:endParaRPr lang="fr-FR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43863">
                <a:tc>
                  <a:txBody>
                    <a:bodyPr/>
                    <a:lstStyle/>
                    <a:p>
                      <a:pPr algn="l"/>
                      <a:r>
                        <a:rPr lang="pt-BR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Inglês: Oral, escrito</a:t>
                      </a:r>
                    </a:p>
                    <a:p>
                      <a:pPr algn="l"/>
                      <a:r>
                        <a:rPr lang="pt-BR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Francês: Oral, escrito</a:t>
                      </a:r>
                    </a:p>
                    <a:p>
                      <a:pPr algn="l"/>
                      <a:r>
                        <a:rPr lang="pt-BR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Espanhol: Oral, escrito</a:t>
                      </a:r>
                    </a:p>
                  </a:txBody>
                  <a:tcP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5013373"/>
              </p:ext>
            </p:extLst>
          </p:nvPr>
        </p:nvGraphicFramePr>
        <p:xfrm>
          <a:off x="4486972" y="8092781"/>
          <a:ext cx="2042984" cy="104396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42984"/>
              </a:tblGrid>
              <a:tr h="281961">
                <a:tc>
                  <a:txBody>
                    <a:bodyPr/>
                    <a:lstStyle/>
                    <a:p>
                      <a:pPr algn="l"/>
                      <a:r>
                        <a:rPr lang="fr-FR" sz="1100" smtClean="0">
                          <a:solidFill>
                            <a:schemeClr val="tx1"/>
                          </a:solidFill>
                        </a:rPr>
                        <a:t>INFORMAÇÃO ADICIONAL</a:t>
                      </a:r>
                      <a:endParaRPr lang="fr-FR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47867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ipsum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sit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amet,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tristique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nec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6" name="Rectangle 15"/>
          <p:cNvSpPr/>
          <p:nvPr/>
        </p:nvSpPr>
        <p:spPr>
          <a:xfrm>
            <a:off x="0" y="9494450"/>
            <a:ext cx="6858000" cy="411550"/>
          </a:xfrm>
          <a:prstGeom prst="rect">
            <a:avLst/>
          </a:prstGeom>
          <a:gradFill flip="none" rotWithShape="1">
            <a:gsLst>
              <a:gs pos="0">
                <a:srgbClr val="CFD260">
                  <a:shade val="30000"/>
                  <a:satMod val="115000"/>
                </a:srgbClr>
              </a:gs>
              <a:gs pos="50000">
                <a:srgbClr val="CFD260">
                  <a:shade val="67500"/>
                  <a:satMod val="115000"/>
                </a:srgbClr>
              </a:gs>
              <a:gs pos="100000">
                <a:srgbClr val="CFD26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02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322</Words>
  <Application>Microsoft Office PowerPoint</Application>
  <PresentationFormat>A4 (210 x 297 mm)</PresentationFormat>
  <Paragraphs>38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10</cp:revision>
  <dcterms:created xsi:type="dcterms:W3CDTF">2016-06-30T14:55:52Z</dcterms:created>
  <dcterms:modified xsi:type="dcterms:W3CDTF">2018-12-21T23:00:19Z</dcterms:modified>
</cp:coreProperties>
</file>