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3"/>
    <p:restoredTop sz="94693"/>
  </p:normalViewPr>
  <p:slideViewPr>
    <p:cSldViewPr snapToGrid="0" snapToObjects="1">
      <p:cViewPr>
        <p:scale>
          <a:sx n="90" d="100"/>
          <a:sy n="90" d="100"/>
        </p:scale>
        <p:origin x="1602" y="-2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1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6858000" cy="126896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66321"/>
              </p:ext>
            </p:extLst>
          </p:nvPr>
        </p:nvGraphicFramePr>
        <p:xfrm>
          <a:off x="175295" y="26872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25"/>
          <a:stretch/>
        </p:blipFill>
        <p:spPr>
          <a:xfrm>
            <a:off x="2684319" y="218981"/>
            <a:ext cx="1802151" cy="1812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5045222" y="197719"/>
            <a:ext cx="1364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bg1"/>
                </a:solidFill>
              </a:rPr>
              <a:t>Titulo</a:t>
            </a:r>
            <a:r>
              <a:rPr lang="fr-FR" sz="2400" dirty="0">
                <a:solidFill>
                  <a:schemeClr val="bg1"/>
                </a:solidFill>
              </a:rPr>
              <a:t> do 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trabalho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15253"/>
              </p:ext>
            </p:extLst>
          </p:nvPr>
        </p:nvGraphicFramePr>
        <p:xfrm>
          <a:off x="194083" y="2370515"/>
          <a:ext cx="6378322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846"/>
                <a:gridCol w="5792476"/>
              </a:tblGrid>
              <a:tr h="213131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ysClr val="windowText" lastClr="000000"/>
                          </a:solidFill>
                        </a:rPr>
                        <a:t>EXPERIÊNCIA </a:t>
                      </a:r>
                      <a:r>
                        <a:rPr lang="fr-FR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PROFISSIONAL 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510988" y="2810435"/>
            <a:ext cx="0" cy="2380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162852"/>
              </p:ext>
            </p:extLst>
          </p:nvPr>
        </p:nvGraphicFramePr>
        <p:xfrm>
          <a:off x="194083" y="5630485"/>
          <a:ext cx="6378323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5774964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FORMAÇÃO 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504525" y="6086340"/>
            <a:ext cx="0" cy="119006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65228"/>
              </p:ext>
            </p:extLst>
          </p:nvPr>
        </p:nvGraphicFramePr>
        <p:xfrm>
          <a:off x="194083" y="772757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2419377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51554"/>
              </p:ext>
            </p:extLst>
          </p:nvPr>
        </p:nvGraphicFramePr>
        <p:xfrm>
          <a:off x="3094074" y="7727572"/>
          <a:ext cx="345907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90"/>
                <a:gridCol w="2926183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smtClean="0">
                          <a:solidFill>
                            <a:schemeClr val="tx1"/>
                          </a:solidFill>
                        </a:rPr>
                        <a:t>INFORMAÇÃO </a:t>
                      </a:r>
                      <a:r>
                        <a:rPr lang="fr-FR" sz="1800" smtClean="0">
                          <a:solidFill>
                            <a:schemeClr val="accent6"/>
                          </a:solidFill>
                        </a:rPr>
                        <a:t>ADICIONAL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491599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383244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9143726"/>
            <a:ext cx="6858000" cy="74719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207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2016-06-30T11:00:51Z</dcterms:created>
  <dcterms:modified xsi:type="dcterms:W3CDTF">2018-12-21T22:11:34Z</dcterms:modified>
</cp:coreProperties>
</file>