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9"/>
    <p:restoredTop sz="94693"/>
  </p:normalViewPr>
  <p:slideViewPr>
    <p:cSldViewPr snapToGrid="0" snapToObjects="1">
      <p:cViewPr>
        <p:scale>
          <a:sx n="100" d="100"/>
          <a:sy n="100" d="100"/>
        </p:scale>
        <p:origin x="126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77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00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9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6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93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27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80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84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63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39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FA543-8E5F-0C45-91E8-E5B230043183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9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7209961"/>
            <a:ext cx="6858000" cy="16354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0" y="2208960"/>
            <a:ext cx="6858000" cy="322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26761"/>
            <a:ext cx="6858000" cy="74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8845421"/>
            <a:ext cx="6858000" cy="1060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78499"/>
              </p:ext>
            </p:extLst>
          </p:nvPr>
        </p:nvGraphicFramePr>
        <p:xfrm>
          <a:off x="194083" y="2370515"/>
          <a:ext cx="6378321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832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EXPERIÊNCIA PROFISSIONAL </a:t>
                      </a:r>
                      <a:endParaRPr lang="fr-FR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468614"/>
              </p:ext>
            </p:extLst>
          </p:nvPr>
        </p:nvGraphicFramePr>
        <p:xfrm>
          <a:off x="194082" y="1041483"/>
          <a:ext cx="442871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8717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QUALIFICAÇÕES 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57332"/>
              </p:ext>
            </p:extLst>
          </p:nvPr>
        </p:nvGraphicFramePr>
        <p:xfrm>
          <a:off x="213341" y="5682281"/>
          <a:ext cx="629315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31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FORMAÇÃO 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05596" y="4819938"/>
            <a:ext cx="5439699" cy="36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613"/>
              </p:ext>
            </p:extLst>
          </p:nvPr>
        </p:nvGraphicFramePr>
        <p:xfrm>
          <a:off x="213341" y="7357502"/>
          <a:ext cx="3022736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273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IDIOMAS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264231"/>
              </p:ext>
            </p:extLst>
          </p:nvPr>
        </p:nvGraphicFramePr>
        <p:xfrm>
          <a:off x="3639733" y="7352814"/>
          <a:ext cx="2932671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26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INFORMAÇÃO ADICIONAL</a:t>
                      </a:r>
                      <a:endParaRPr lang="fr-FR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443895"/>
              </p:ext>
            </p:extLst>
          </p:nvPr>
        </p:nvGraphicFramePr>
        <p:xfrm>
          <a:off x="3851556" y="9009950"/>
          <a:ext cx="250902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/>
                <a:gridCol w="159482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fr-FR" sz="12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836667" y="9144878"/>
            <a:ext cx="248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chemeClr val="bg1"/>
                </a:solidFill>
              </a:rPr>
              <a:t>Titulo</a:t>
            </a:r>
            <a:r>
              <a:rPr lang="fr-FR" sz="2400" dirty="0">
                <a:solidFill>
                  <a:schemeClr val="bg1"/>
                </a:solidFill>
              </a:rPr>
              <a:t> do </a:t>
            </a:r>
            <a:r>
              <a:rPr lang="fr-FR" sz="2400" dirty="0" err="1">
                <a:solidFill>
                  <a:schemeClr val="bg1"/>
                </a:solidFill>
              </a:rPr>
              <a:t>trabalho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9" r="22620"/>
          <a:stretch/>
        </p:blipFill>
        <p:spPr>
          <a:xfrm>
            <a:off x="4997873" y="231153"/>
            <a:ext cx="1508627" cy="1491043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19" name="ZoneTexte 18"/>
          <p:cNvSpPr txBox="1"/>
          <p:nvPr/>
        </p:nvSpPr>
        <p:spPr>
          <a:xfrm>
            <a:off x="172697" y="127719"/>
            <a:ext cx="3683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Jean-Vincent </a:t>
            </a:r>
            <a:r>
              <a:rPr lang="fr-FR" sz="3200" dirty="0" smtClean="0">
                <a:solidFill>
                  <a:srgbClr val="C00000"/>
                </a:solidFill>
              </a:rPr>
              <a:t>PLACER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252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2016-06-30T10:40:19Z</dcterms:created>
  <dcterms:modified xsi:type="dcterms:W3CDTF">2018-12-21T22:08:48Z</dcterms:modified>
</cp:coreProperties>
</file>