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843"/>
    <a:srgbClr val="878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0"/>
    <p:restoredTop sz="94693"/>
  </p:normalViewPr>
  <p:slideViewPr>
    <p:cSldViewPr snapToGrid="0" snapToObjects="1">
      <p:cViewPr>
        <p:scale>
          <a:sx n="110" d="100"/>
          <a:sy n="110" d="100"/>
        </p:scale>
        <p:origin x="1044" y="-359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16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7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58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4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18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94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04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54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4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13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CD01-7AA6-1349-B772-861A3EAD9551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5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9298"/>
            <a:ext cx="6858000" cy="6408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000">
                <a:schemeClr val="bg1">
                  <a:shade val="67500"/>
                  <a:satMod val="115000"/>
                  <a:alpha val="54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650275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58906"/>
            <a:ext cx="6858000" cy="111967"/>
          </a:xfrm>
          <a:prstGeom prst="rect">
            <a:avLst/>
          </a:prstGeom>
          <a:solidFill>
            <a:srgbClr val="CFF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3" y="239399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29854"/>
              </p:ext>
            </p:extLst>
          </p:nvPr>
        </p:nvGraphicFramePr>
        <p:xfrm>
          <a:off x="1556951" y="905625"/>
          <a:ext cx="255373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373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OBJETIVO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03791"/>
              </p:ext>
            </p:extLst>
          </p:nvPr>
        </p:nvGraphicFramePr>
        <p:xfrm>
          <a:off x="4578178" y="905625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INFORMAÇÕES PESSOAIS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Endereço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Lisboa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Celular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  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Telefone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000 111 333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      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1556951" y="258796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Lou-Anne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CFF843"/>
                </a:solidFill>
              </a:rPr>
              <a:t>LE </a:t>
            </a:r>
            <a:r>
              <a:rPr lang="fr-FR" sz="2800" dirty="0" smtClean="0">
                <a:solidFill>
                  <a:schemeClr val="accent6"/>
                </a:solidFill>
              </a:rPr>
              <a:t>MAIRE</a:t>
            </a:r>
            <a:endParaRPr lang="fr-FR" sz="2800" dirty="0">
              <a:solidFill>
                <a:schemeClr val="accent6"/>
              </a:solidFill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696896"/>
              </p:ext>
            </p:extLst>
          </p:nvPr>
        </p:nvGraphicFramePr>
        <p:xfrm>
          <a:off x="1556951" y="2314683"/>
          <a:ext cx="5064211" cy="220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FORMAÇÃO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FORMAÇÃO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610764"/>
              </p:ext>
            </p:extLst>
          </p:nvPr>
        </p:nvGraphicFramePr>
        <p:xfrm>
          <a:off x="1578575" y="4653039"/>
          <a:ext cx="5064211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EXPERIÊNCIA PROFISSIONAL </a:t>
                      </a:r>
                      <a:endParaRPr lang="fr-FR" sz="11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CARGO EXERCIDO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906385"/>
              </p:ext>
            </p:extLst>
          </p:nvPr>
        </p:nvGraphicFramePr>
        <p:xfrm>
          <a:off x="1556951" y="8041185"/>
          <a:ext cx="2231701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170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IDIOMAS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Inglês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Francês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/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Espanhol</a:t>
                      </a:r>
                      <a:r>
                        <a:rPr lang="en-GB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:  Oral, </a:t>
                      </a:r>
                      <a:r>
                        <a:rPr lang="en-GB" sz="11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escrito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242849"/>
              </p:ext>
            </p:extLst>
          </p:nvPr>
        </p:nvGraphicFramePr>
        <p:xfrm>
          <a:off x="4232189" y="8041185"/>
          <a:ext cx="2388973" cy="102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97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INFORMAÇÃO ADICIONAL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506250" y="2504887"/>
            <a:ext cx="615553" cy="5897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/>
              <a:t>TITULO DO TRABALHO </a:t>
            </a:r>
          </a:p>
        </p:txBody>
      </p:sp>
      <p:sp>
        <p:nvSpPr>
          <p:cNvPr id="29" name="Rectangle 28"/>
          <p:cNvSpPr/>
          <p:nvPr/>
        </p:nvSpPr>
        <p:spPr>
          <a:xfrm rot="10800000">
            <a:off x="0" y="9209157"/>
            <a:ext cx="6858000" cy="6408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000">
                <a:schemeClr val="bg1">
                  <a:shade val="67500"/>
                  <a:satMod val="115000"/>
                  <a:alpha val="54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 rot="10800000">
            <a:off x="0" y="9903344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0800000">
            <a:off x="0" y="9794033"/>
            <a:ext cx="6858000" cy="111967"/>
          </a:xfrm>
          <a:prstGeom prst="rect">
            <a:avLst/>
          </a:prstGeom>
          <a:solidFill>
            <a:srgbClr val="CFF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2773851" y="9267977"/>
            <a:ext cx="2956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Titulo</a:t>
            </a:r>
            <a:r>
              <a:rPr lang="fr-FR" sz="28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do </a:t>
            </a:r>
            <a:r>
              <a:rPr lang="fr-FR" sz="2800" dirty="0" err="1" smtClean="0">
                <a:solidFill>
                  <a:schemeClr val="accent6"/>
                </a:solidFill>
              </a:rPr>
              <a:t>trabalho</a:t>
            </a:r>
            <a:r>
              <a:rPr lang="fr-FR" sz="2800" dirty="0" smtClean="0">
                <a:solidFill>
                  <a:schemeClr val="accent6"/>
                </a:solidFill>
              </a:rPr>
              <a:t>  </a:t>
            </a:r>
            <a:endParaRPr lang="fr-FR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302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2016-06-30T10:19:31Z</dcterms:created>
  <dcterms:modified xsi:type="dcterms:W3CDTF">2018-12-22T00:57:53Z</dcterms:modified>
</cp:coreProperties>
</file>