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AE24"/>
    <a:srgbClr val="EAE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0"/>
    <p:restoredTop sz="94693"/>
  </p:normalViewPr>
  <p:slideViewPr>
    <p:cSldViewPr snapToGrid="0" snapToObjects="1">
      <p:cViewPr>
        <p:scale>
          <a:sx n="90" d="100"/>
          <a:sy n="90" d="100"/>
        </p:scale>
        <p:origin x="1458" y="-23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5482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97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4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0836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5468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9780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45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1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321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0653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980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D93A8-9533-C547-BA79-B8C13A1E9AA5}" type="datetimeFigureOut">
              <a:rPr lang="fr-FR" smtClean="0"/>
              <a:t>21/12/2018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545BE-33DE-684D-9DA9-05B51C24781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756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7209" y="0"/>
            <a:ext cx="1050791" cy="99060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490552" y="699224"/>
            <a:ext cx="2635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7F7F7F"/>
                </a:solidFill>
                <a:cs typeface="Arial"/>
              </a:rPr>
              <a:t>12 Street Name, </a:t>
            </a:r>
            <a:r>
              <a:rPr lang="en-US" sz="1200" dirty="0" err="1" smtClean="0">
                <a:solidFill>
                  <a:srgbClr val="7F7F7F"/>
                </a:solidFill>
                <a:cs typeface="Arial"/>
              </a:rPr>
              <a:t>Lisboa</a:t>
            </a:r>
            <a:endParaRPr lang="en-US" sz="1200" dirty="0">
              <a:solidFill>
                <a:srgbClr val="7F7F7F"/>
              </a:solidFill>
              <a:cs typeface="Arial"/>
            </a:endParaRPr>
          </a:p>
          <a:p>
            <a:r>
              <a:rPr lang="fr-FR" sz="1200" dirty="0">
                <a:solidFill>
                  <a:srgbClr val="7F7F7F"/>
                </a:solidFill>
                <a:cs typeface="Arial"/>
              </a:rPr>
              <a:t>name@mail.com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000 111 333</a:t>
            </a:r>
          </a:p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  <a:cs typeface="Arial"/>
              </a:rPr>
              <a:t>http://meu-site.com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5833" cy="9906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33" y="0"/>
            <a:ext cx="1886077" cy="2825783"/>
          </a:xfrm>
          <a:prstGeom prst="flowChartDocument">
            <a:avLst/>
          </a:prstGeom>
        </p:spPr>
      </p:pic>
      <p:sp>
        <p:nvSpPr>
          <p:cNvPr id="11" name="ZoneTexte 10"/>
          <p:cNvSpPr txBox="1"/>
          <p:nvPr/>
        </p:nvSpPr>
        <p:spPr>
          <a:xfrm>
            <a:off x="3490552" y="237559"/>
            <a:ext cx="27856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EAEB88"/>
                </a:solidFill>
              </a:rPr>
              <a:t>Vincent</a:t>
            </a:r>
            <a:r>
              <a:rPr lang="fr-FR" sz="2400" dirty="0" smtClean="0"/>
              <a:t> </a:t>
            </a:r>
            <a:r>
              <a:rPr lang="fr-FR" sz="2400" dirty="0" smtClean="0">
                <a:solidFill>
                  <a:srgbClr val="A4AE24"/>
                </a:solidFill>
              </a:rPr>
              <a:t>MACINTOCH</a:t>
            </a:r>
            <a:endParaRPr lang="fr-FR" sz="2400" dirty="0">
              <a:solidFill>
                <a:srgbClr val="A4AE24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3433453" y="1580393"/>
            <a:ext cx="28203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>
                <a:solidFill>
                  <a:srgbClr val="A4AE24"/>
                </a:solidFill>
              </a:rPr>
              <a:t>Titulo</a:t>
            </a:r>
            <a:r>
              <a:rPr lang="fr-FR" sz="2400" dirty="0">
                <a:solidFill>
                  <a:srgbClr val="A4AE24"/>
                </a:solidFill>
              </a:rPr>
              <a:t> do </a:t>
            </a:r>
            <a:r>
              <a:rPr lang="fr-FR" sz="2400" dirty="0" err="1">
                <a:solidFill>
                  <a:srgbClr val="A4AE24"/>
                </a:solidFill>
              </a:rPr>
              <a:t>trabalho</a:t>
            </a:r>
            <a:r>
              <a:rPr lang="fr-FR" sz="2400" dirty="0">
                <a:solidFill>
                  <a:srgbClr val="A4AE24"/>
                </a:solidFill>
              </a:rPr>
              <a:t> </a:t>
            </a:r>
            <a:endParaRPr lang="fr-FR" sz="2400" dirty="0" smtClean="0">
              <a:solidFill>
                <a:srgbClr val="A4AE24"/>
              </a:solidFill>
            </a:endParaRPr>
          </a:p>
          <a:p>
            <a:r>
              <a:rPr lang="fr-FR" sz="1200" dirty="0" err="1">
                <a:solidFill>
                  <a:srgbClr val="A4AE24"/>
                </a:solidFill>
              </a:rPr>
              <a:t>Qualificação</a:t>
            </a:r>
            <a:r>
              <a:rPr lang="fr-FR" sz="1200" dirty="0">
                <a:solidFill>
                  <a:srgbClr val="A4AE24"/>
                </a:solidFill>
              </a:rPr>
              <a:t> – </a:t>
            </a:r>
            <a:r>
              <a:rPr lang="fr-FR" sz="1200" dirty="0" err="1">
                <a:solidFill>
                  <a:srgbClr val="A4AE24"/>
                </a:solidFill>
              </a:rPr>
              <a:t>Qualificação</a:t>
            </a:r>
            <a:r>
              <a:rPr lang="fr-FR" sz="1200" dirty="0">
                <a:solidFill>
                  <a:srgbClr val="A4AE24"/>
                </a:solidFill>
              </a:rPr>
              <a:t> – </a:t>
            </a:r>
            <a:r>
              <a:rPr lang="fr-FR" sz="1200" dirty="0" err="1">
                <a:solidFill>
                  <a:srgbClr val="A4AE24"/>
                </a:solidFill>
              </a:rPr>
              <a:t>Qualificação</a:t>
            </a:r>
            <a:r>
              <a:rPr lang="fr-FR" sz="1200" dirty="0">
                <a:solidFill>
                  <a:srgbClr val="A4AE24"/>
                </a:solidFill>
              </a:rPr>
              <a:t> </a:t>
            </a:r>
            <a:endParaRPr lang="fr-FR" sz="1200" dirty="0">
              <a:solidFill>
                <a:srgbClr val="A4AE24"/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5932077"/>
              </p:ext>
            </p:extLst>
          </p:nvPr>
        </p:nvGraphicFramePr>
        <p:xfrm>
          <a:off x="555042" y="2875955"/>
          <a:ext cx="5721144" cy="2667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70481"/>
                <a:gridCol w="4750663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Experiência</a:t>
                      </a:r>
                      <a:r>
                        <a:rPr lang="fr-FR" sz="1600" b="1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b="1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profissional</a:t>
                      </a:r>
                      <a:r>
                        <a:rPr lang="fr-FR" sz="1600" b="1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="1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2010-2014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Cargo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exercido</a:t>
                      </a:r>
                      <a:r>
                        <a:rPr lang="en-GB" sz="12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2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Empresa</a:t>
                      </a:r>
                      <a:endParaRPr lang="en-GB" sz="12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Nullam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augue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id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velit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luctus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maximus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Interdum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et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malesuada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fames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ac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ante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primis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in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faucibus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3191883"/>
              </p:ext>
            </p:extLst>
          </p:nvPr>
        </p:nvGraphicFramePr>
        <p:xfrm>
          <a:off x="1148368" y="5701738"/>
          <a:ext cx="5202441" cy="14667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82495"/>
                <a:gridCol w="4319946"/>
              </a:tblGrid>
              <a:tr h="0">
                <a:tc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Formação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  <a:tr h="565724">
                <a:tc>
                  <a:txBody>
                    <a:bodyPr/>
                    <a:lstStyle/>
                    <a:p>
                      <a:r>
                        <a:rPr lang="en-GB" sz="1100" b="0" kern="1200" dirty="0" smtClean="0">
                          <a:solidFill>
                            <a:schemeClr val="bg2">
                              <a:lumMod val="90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2003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Universidade</a:t>
                      </a:r>
                      <a:r>
                        <a:rPr lang="en-GB" sz="1100" b="1" i="0" kern="1200" dirty="0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| </a:t>
                      </a:r>
                      <a:r>
                        <a:rPr lang="en-GB" sz="1100" b="1" i="0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Grau</a:t>
                      </a:r>
                      <a:endParaRPr lang="en-GB" sz="1100" b="1" i="0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amet,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.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243671"/>
              </p:ext>
            </p:extLst>
          </p:nvPr>
        </p:nvGraphicFramePr>
        <p:xfrm>
          <a:off x="1328262" y="7278098"/>
          <a:ext cx="5126326" cy="12268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65202"/>
                <a:gridCol w="1537235"/>
                <a:gridCol w="1352289"/>
                <a:gridCol w="13716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Idiomas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baseline="0" dirty="0" smtClean="0">
                        <a:solidFill>
                          <a:schemeClr val="tx2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Qualificações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Português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Idioma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nativo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Vendas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Inglês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Fluido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Administração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1100" b="1" kern="1200" dirty="0" err="1" smtClean="0">
                          <a:solidFill>
                            <a:srgbClr val="A4AE24"/>
                          </a:solidFill>
                          <a:effectLst/>
                          <a:latin typeface="+mn-lt"/>
                          <a:ea typeface="+mn-ea"/>
                          <a:cs typeface="Arial"/>
                        </a:rPr>
                        <a:t>Chinês</a:t>
                      </a:r>
                      <a:endParaRPr lang="en-GB" sz="1100" b="1" kern="1200" dirty="0" smtClean="0">
                        <a:solidFill>
                          <a:srgbClr val="A4AE24"/>
                        </a:solidFill>
                        <a:effectLst/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Oral 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e</a:t>
                      </a:r>
                      <a:r>
                        <a:rPr lang="fr-FR" sz="11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cs typeface="Arial"/>
                        </a:rPr>
                        <a:t> lido</a:t>
                      </a:r>
                      <a:endParaRPr lang="fr-FR" sz="11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Liderança</a:t>
                      </a:r>
                      <a:endParaRPr lang="fr-FR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544572"/>
              </p:ext>
            </p:extLst>
          </p:nvPr>
        </p:nvGraphicFramePr>
        <p:xfrm>
          <a:off x="1375833" y="8723557"/>
          <a:ext cx="4298826" cy="1004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98826"/>
              </a:tblGrid>
              <a:tr h="220780">
                <a:tc>
                  <a:txBody>
                    <a:bodyPr/>
                    <a:lstStyle/>
                    <a:p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Informação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600" dirty="0" err="1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adicional</a:t>
                      </a:r>
                      <a:r>
                        <a:rPr lang="fr-FR" sz="1600" dirty="0" smtClean="0">
                          <a:solidFill>
                            <a:srgbClr val="A4AE24"/>
                          </a:solidFill>
                          <a:effectLst/>
                          <a:latin typeface="Arial"/>
                          <a:cs typeface="Arial"/>
                        </a:rPr>
                        <a:t> </a:t>
                      </a:r>
                      <a:endParaRPr lang="fr-FR" sz="1600" baseline="0" dirty="0" smtClean="0">
                        <a:solidFill>
                          <a:srgbClr val="A4AE24"/>
                        </a:solidFill>
                        <a:effectLst/>
                        <a:latin typeface="Arial"/>
                        <a:cs typeface="Arial"/>
                      </a:endParaRPr>
                    </a:p>
                  </a:txBody>
                  <a:tcPr/>
                </a:tc>
              </a:tr>
              <a:tr h="66942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amet,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/>
                          <a:cs typeface="Arial"/>
                        </a:rPr>
                        <a:t>. 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Ellipse 16"/>
          <p:cNvSpPr/>
          <p:nvPr/>
        </p:nvSpPr>
        <p:spPr>
          <a:xfrm>
            <a:off x="522437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5486400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5748425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995468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6251583" y="7630348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522437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5486400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5748425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5995468" y="7943116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522437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Ellipse 27"/>
          <p:cNvSpPr/>
          <p:nvPr/>
        </p:nvSpPr>
        <p:spPr>
          <a:xfrm>
            <a:off x="5486400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5748425" y="8254844"/>
            <a:ext cx="188259" cy="188259"/>
          </a:xfrm>
          <a:prstGeom prst="ellipse">
            <a:avLst/>
          </a:prstGeom>
          <a:solidFill>
            <a:srgbClr val="EAEB88"/>
          </a:solidFill>
          <a:ln>
            <a:solidFill>
              <a:srgbClr val="A4AE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16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213</Words>
  <Application>Microsoft Office PowerPoint</Application>
  <PresentationFormat>A4 (210 x 297 mm)</PresentationFormat>
  <Paragraphs>37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2016-06-29T14:52:47Z</dcterms:created>
  <dcterms:modified xsi:type="dcterms:W3CDTF">2018-12-21T21:50:58Z</dcterms:modified>
</cp:coreProperties>
</file>