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8EF"/>
    <a:srgbClr val="719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08"/>
    <p:restoredTop sz="94693"/>
  </p:normalViewPr>
  <p:slideViewPr>
    <p:cSldViewPr snapToGrid="0" snapToObjects="1">
      <p:cViewPr>
        <p:scale>
          <a:sx n="100" d="100"/>
          <a:sy n="100" d="100"/>
        </p:scale>
        <p:origin x="1188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34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3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42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2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29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5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74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96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5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C386-0026-5E4C-9ED6-150856AC53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46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0C386-0026-5E4C-9ED6-150856AC5324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BE24F-9B50-FF43-A5CA-104459660AE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2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0631"/>
            <a:ext cx="6858000" cy="46088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398977" y="615483"/>
            <a:ext cx="3303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err="1">
                <a:solidFill>
                  <a:srgbClr val="719655"/>
                </a:solidFill>
                <a:latin typeface="Arial"/>
                <a:cs typeface="Arial"/>
              </a:rPr>
              <a:t>Endereço</a:t>
            </a:r>
            <a:r>
              <a:rPr lang="fr-FR" sz="1200" b="1" dirty="0">
                <a:solidFill>
                  <a:srgbClr val="719655"/>
                </a:solidFill>
                <a:latin typeface="Arial"/>
                <a:cs typeface="Arial"/>
              </a:rPr>
              <a:t>:</a:t>
            </a:r>
            <a:r>
              <a:rPr lang="fr-FR" sz="12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en-US" sz="1200" dirty="0">
                <a:solidFill>
                  <a:srgbClr val="7F7F7F"/>
                </a:solidFill>
                <a:latin typeface="Arial"/>
                <a:cs typeface="Arial"/>
              </a:rPr>
              <a:t>12 Street Name, </a:t>
            </a:r>
            <a:r>
              <a:rPr lang="en-US" sz="1200" dirty="0" err="1" smtClean="0">
                <a:solidFill>
                  <a:srgbClr val="7F7F7F"/>
                </a:solidFill>
                <a:latin typeface="Arial"/>
                <a:cs typeface="Arial"/>
              </a:rPr>
              <a:t>Lisboa</a:t>
            </a:r>
            <a:endParaRPr lang="en-US" sz="1200" dirty="0" smtClean="0">
              <a:solidFill>
                <a:srgbClr val="7F7F7F"/>
              </a:solidFill>
              <a:latin typeface="Arial"/>
              <a:cs typeface="Arial"/>
            </a:endParaRPr>
          </a:p>
          <a:p>
            <a:r>
              <a:rPr lang="fr-FR" sz="1200" b="1" dirty="0" smtClean="0">
                <a:solidFill>
                  <a:srgbClr val="719655"/>
                </a:solidFill>
                <a:latin typeface="Arial"/>
                <a:cs typeface="Arial"/>
              </a:rPr>
              <a:t>Email:</a:t>
            </a:r>
            <a:r>
              <a:rPr lang="fr-FR" sz="12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200" dirty="0" smtClean="0">
                <a:solidFill>
                  <a:srgbClr val="7F7F7F"/>
                </a:solidFill>
                <a:latin typeface="Arial"/>
                <a:cs typeface="Arial"/>
              </a:rPr>
              <a:t>name@mail.com </a:t>
            </a:r>
          </a:p>
          <a:p>
            <a:r>
              <a:rPr lang="fr-FR" sz="1200" b="1" dirty="0" err="1" smtClean="0">
                <a:solidFill>
                  <a:srgbClr val="719655"/>
                </a:solidFill>
                <a:latin typeface="Arial"/>
                <a:cs typeface="Arial"/>
              </a:rPr>
              <a:t>Telefone</a:t>
            </a:r>
            <a:r>
              <a:rPr lang="fr-FR" sz="1200" b="1" dirty="0" smtClean="0">
                <a:solidFill>
                  <a:srgbClr val="719655"/>
                </a:solidFill>
                <a:latin typeface="Arial"/>
                <a:cs typeface="Arial"/>
              </a:rPr>
              <a:t>: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	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000 111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333</a:t>
            </a:r>
          </a:p>
          <a:p>
            <a:r>
              <a:rPr lang="fr-FR" sz="1200" b="1" dirty="0" smtClean="0">
                <a:solidFill>
                  <a:srgbClr val="719655"/>
                </a:solidFill>
                <a:latin typeface="Arial"/>
                <a:cs typeface="Arial"/>
              </a:rPr>
              <a:t>Web</a:t>
            </a:r>
            <a:r>
              <a:rPr lang="fr-FR" sz="1200" b="1" dirty="0" smtClean="0">
                <a:solidFill>
                  <a:srgbClr val="719655"/>
                </a:solidFill>
                <a:latin typeface="Arial"/>
                <a:cs typeface="Arial"/>
              </a:rPr>
              <a:t>:</a:t>
            </a:r>
            <a:r>
              <a:rPr lang="fr-FR" sz="1200" b="1" dirty="0" smtClean="0">
                <a:solidFill>
                  <a:schemeClr val="tx2"/>
                </a:solidFill>
                <a:latin typeface="Arial"/>
                <a:cs typeface="Arial"/>
              </a:rPr>
              <a:t>	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http://meu-site.com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98977" y="116742"/>
            <a:ext cx="254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Alice</a:t>
            </a:r>
            <a:r>
              <a:rPr lang="fr-FR" sz="2400" dirty="0" smtClean="0">
                <a:solidFill>
                  <a:srgbClr val="719655"/>
                </a:solidFill>
              </a:rPr>
              <a:t> PALINDROME</a:t>
            </a:r>
            <a:endParaRPr lang="fr-FR" sz="2400" dirty="0">
              <a:solidFill>
                <a:srgbClr val="719655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60" r="10048" b="9238"/>
          <a:stretch/>
        </p:blipFill>
        <p:spPr>
          <a:xfrm>
            <a:off x="142240" y="105946"/>
            <a:ext cx="1256737" cy="134053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>
          <a:xfrm>
            <a:off x="6187440" y="2316480"/>
            <a:ext cx="0" cy="7051040"/>
          </a:xfrm>
          <a:prstGeom prst="line">
            <a:avLst/>
          </a:prstGeom>
          <a:ln w="38100">
            <a:solidFill>
              <a:srgbClr val="7196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31520" y="2458720"/>
            <a:ext cx="304800" cy="3152218"/>
          </a:xfrm>
          <a:prstGeom prst="rect">
            <a:avLst/>
          </a:prstGeom>
          <a:solidFill>
            <a:srgbClr val="F3F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238813"/>
              </p:ext>
            </p:extLst>
          </p:nvPr>
        </p:nvGraphicFramePr>
        <p:xfrm>
          <a:off x="367104" y="2166698"/>
          <a:ext cx="5678096" cy="344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3432"/>
                <a:gridCol w="4894664"/>
              </a:tblGrid>
              <a:tr h="0">
                <a:tc>
                  <a:txBody>
                    <a:bodyPr/>
                    <a:lstStyle/>
                    <a:p>
                      <a:endParaRPr lang="fr-FR" sz="14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cs typeface="Arial"/>
                        </a:rPr>
                        <a:t>EXPERIÊNCIA PROFISSIONAL </a:t>
                      </a:r>
                      <a:endParaRPr lang="fr-FR" sz="160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exercido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exercido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exercido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exercido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731520" y="6071824"/>
            <a:ext cx="304800" cy="1130061"/>
          </a:xfrm>
          <a:prstGeom prst="rect">
            <a:avLst/>
          </a:prstGeom>
          <a:solidFill>
            <a:srgbClr val="F3F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104177"/>
              </p:ext>
            </p:extLst>
          </p:nvPr>
        </p:nvGraphicFramePr>
        <p:xfrm>
          <a:off x="367104" y="5796118"/>
          <a:ext cx="5678096" cy="1466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1456"/>
                <a:gridCol w="4866640"/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cs typeface="Arial"/>
                        </a:rPr>
                        <a:t>FORMAÇÃO </a:t>
                      </a:r>
                      <a:endParaRPr lang="fr-FR" sz="16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Universidade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Grau</a:t>
                      </a:r>
                      <a:endParaRPr lang="en-GB" sz="1200" b="1" i="0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pPr algn="ctr"/>
                      <a:r>
                        <a:rPr lang="en-GB" sz="900" b="1" kern="12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Universidade</a:t>
                      </a:r>
                      <a:r>
                        <a:rPr lang="en-GB" sz="1200" b="1" i="0" kern="120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Grau</a:t>
                      </a:r>
                      <a:endParaRPr lang="en-GB" sz="1200" b="1" i="0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endParaRPr lang="fr-FR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345504" y="1151299"/>
            <a:ext cx="2370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719655"/>
                </a:solidFill>
              </a:rPr>
              <a:t>TITULO DO TRABALHO </a:t>
            </a:r>
            <a:endParaRPr lang="fr-FR" dirty="0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371718"/>
              </p:ext>
            </p:extLst>
          </p:nvPr>
        </p:nvGraphicFramePr>
        <p:xfrm>
          <a:off x="3490062" y="7448026"/>
          <a:ext cx="2697378" cy="12072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7378"/>
              </a:tblGrid>
              <a:tr h="287579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cs typeface="Arial"/>
                        </a:rPr>
                        <a:t>INFORMAÇÃO ADICIONAL </a:t>
                      </a:r>
                      <a:endParaRPr lang="fr-FR" sz="16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87196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943637"/>
              </p:ext>
            </p:extLst>
          </p:nvPr>
        </p:nvGraphicFramePr>
        <p:xfrm>
          <a:off x="2216410" y="8577094"/>
          <a:ext cx="2862265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5321"/>
                <a:gridCol w="189694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719655"/>
                          </a:solidFill>
                          <a:effectLst/>
                          <a:latin typeface="Arial"/>
                          <a:cs typeface="Arial"/>
                        </a:rPr>
                        <a:t>IDIOMAS</a:t>
                      </a:r>
                      <a:endParaRPr lang="fr-FR" sz="1600" baseline="0" dirty="0" smtClean="0">
                        <a:solidFill>
                          <a:srgbClr val="719655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Português</a:t>
                      </a:r>
                      <a:endParaRPr lang="en-GB" sz="1100" b="1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Idioma</a:t>
                      </a:r>
                      <a:r>
                        <a:rPr lang="fr-FR" sz="1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nativo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Inglês</a:t>
                      </a:r>
                      <a:endParaRPr lang="en-GB" sz="1100" b="1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Fluido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Chinês</a:t>
                      </a:r>
                      <a:endParaRPr lang="en-GB" sz="1100" b="1" kern="1200" dirty="0" smtClean="0">
                        <a:solidFill>
                          <a:srgbClr val="92D05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Oral 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cs typeface="Arial"/>
                        </a:rPr>
                        <a:t>e lido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Connecteur droit 19"/>
          <p:cNvCxnSpPr/>
          <p:nvPr/>
        </p:nvCxnSpPr>
        <p:spPr>
          <a:xfrm>
            <a:off x="538480" y="7528560"/>
            <a:ext cx="0" cy="2191534"/>
          </a:xfrm>
          <a:prstGeom prst="line">
            <a:avLst/>
          </a:prstGeom>
          <a:ln w="38100">
            <a:solidFill>
              <a:srgbClr val="7196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31520" y="7538552"/>
            <a:ext cx="304800" cy="2181542"/>
          </a:xfrm>
          <a:prstGeom prst="rect">
            <a:avLst/>
          </a:prstGeom>
          <a:solidFill>
            <a:srgbClr val="F3F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803683" y="7682318"/>
            <a:ext cx="103746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err="1" smtClean="0">
                <a:solidFill>
                  <a:srgbClr val="719655"/>
                </a:solidFill>
                <a:latin typeface="Arial"/>
                <a:cs typeface="Arial"/>
              </a:rPr>
              <a:t>Versátil</a:t>
            </a:r>
            <a:endParaRPr lang="fr-FR" sz="1600" dirty="0" smtClean="0">
              <a:solidFill>
                <a:srgbClr val="719655"/>
              </a:solidFill>
              <a:latin typeface="Arial"/>
              <a:cs typeface="Arial"/>
            </a:endParaRPr>
          </a:p>
          <a:p>
            <a:endParaRPr lang="fr-FR" sz="1600" dirty="0">
              <a:solidFill>
                <a:srgbClr val="719655"/>
              </a:solidFill>
              <a:latin typeface="Arial"/>
              <a:cs typeface="Arial"/>
            </a:endParaRPr>
          </a:p>
          <a:p>
            <a:r>
              <a:rPr lang="fr-FR" sz="1600" dirty="0" err="1" smtClean="0">
                <a:solidFill>
                  <a:srgbClr val="719655"/>
                </a:solidFill>
                <a:latin typeface="Arial"/>
                <a:cs typeface="Arial"/>
              </a:rPr>
              <a:t>Dinâmico</a:t>
            </a:r>
            <a:endParaRPr lang="fr-FR" sz="1600" dirty="0" smtClean="0">
              <a:solidFill>
                <a:srgbClr val="719655"/>
              </a:solidFill>
              <a:latin typeface="Arial"/>
              <a:cs typeface="Arial"/>
            </a:endParaRPr>
          </a:p>
          <a:p>
            <a:endParaRPr lang="fr-FR" sz="1600" dirty="0">
              <a:solidFill>
                <a:srgbClr val="719655"/>
              </a:solidFill>
              <a:latin typeface="Arial"/>
              <a:cs typeface="Arial"/>
            </a:endParaRPr>
          </a:p>
          <a:p>
            <a:r>
              <a:rPr lang="fr-FR" sz="1600" dirty="0" err="1" smtClean="0">
                <a:solidFill>
                  <a:srgbClr val="719655"/>
                </a:solidFill>
                <a:latin typeface="Arial"/>
                <a:cs typeface="Arial"/>
              </a:rPr>
              <a:t>Sério</a:t>
            </a:r>
            <a:endParaRPr lang="fr-FR" sz="1600" dirty="0">
              <a:solidFill>
                <a:srgbClr val="71965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16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905</TotalTime>
  <Words>195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2016-06-28T15:10:09Z</dcterms:created>
  <dcterms:modified xsi:type="dcterms:W3CDTF">2018-12-21T21:40:02Z</dcterms:modified>
</cp:coreProperties>
</file>