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1DD"/>
    <a:srgbClr val="CDEAE7"/>
    <a:srgbClr val="A0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/>
    <p:restoredTop sz="94745"/>
  </p:normalViewPr>
  <p:slideViewPr>
    <p:cSldViewPr snapToGrid="0" snapToObjects="1">
      <p:cViewPr>
        <p:scale>
          <a:sx n="80" d="100"/>
          <a:sy n="80" d="100"/>
        </p:scale>
        <p:origin x="1692" y="-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7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8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0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772-50E1-F149-88DD-2E3C833247E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5728" cy="990600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65413"/>
              </p:ext>
            </p:extLst>
          </p:nvPr>
        </p:nvGraphicFramePr>
        <p:xfrm>
          <a:off x="2104464" y="2359738"/>
          <a:ext cx="4628428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Experiência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profissional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baseline="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baseline="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baseline="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33327"/>
              </p:ext>
            </p:extLst>
          </p:nvPr>
        </p:nvGraphicFramePr>
        <p:xfrm>
          <a:off x="2104464" y="5204446"/>
          <a:ext cx="4628428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Formação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903296" y="2436850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22633" y="5272633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46086"/>
              </p:ext>
            </p:extLst>
          </p:nvPr>
        </p:nvGraphicFramePr>
        <p:xfrm>
          <a:off x="2104464" y="6981974"/>
          <a:ext cx="372916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608"/>
                <a:gridCol w="278255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Português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Idioma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nativo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e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lido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1922633" y="7059899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84788" y="918037"/>
            <a:ext cx="3473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srgbClr val="CDEAE7"/>
                </a:solidFill>
                <a:latin typeface="Arial"/>
                <a:cs typeface="Arial"/>
              </a:rPr>
              <a:t>Endereço</a:t>
            </a:r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   </a:t>
            </a:r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12 </a:t>
            </a:r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Street Name, </a:t>
            </a:r>
            <a:r>
              <a:rPr lang="en-US" sz="1400" dirty="0" err="1" smtClean="0">
                <a:solidFill>
                  <a:srgbClr val="7F7F7F"/>
                </a:solidFill>
                <a:latin typeface="Arial"/>
                <a:cs typeface="Arial"/>
              </a:rPr>
              <a:t>Lisboa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Email: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   </a:t>
            </a:r>
            <a:r>
              <a:rPr lang="fr-FR" sz="1400" dirty="0" smtClean="0">
                <a:solidFill>
                  <a:srgbClr val="7F7F7F"/>
                </a:solidFill>
                <a:latin typeface="Arial"/>
                <a:cs typeface="Arial"/>
              </a:rPr>
              <a:t>name@mail.com</a:t>
            </a:r>
          </a:p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Telefone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   000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111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Web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 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           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://meu-site.com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4789" y="304908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DEAE7"/>
                </a:solidFill>
                <a:latin typeface="Arial"/>
                <a:cs typeface="Arial"/>
              </a:rPr>
              <a:t>Alain </a:t>
            </a:r>
            <a:r>
              <a:rPr lang="fr-FR" sz="2800" b="1" dirty="0" smtClean="0">
                <a:solidFill>
                  <a:srgbClr val="ACD1DD"/>
                </a:solidFill>
                <a:latin typeface="Arial"/>
                <a:cs typeface="Arial"/>
              </a:rPr>
              <a:t>CHABALE</a:t>
            </a:r>
            <a:endParaRPr lang="fr-FR" sz="2800" dirty="0">
              <a:solidFill>
                <a:srgbClr val="ACD1DD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02966"/>
              </p:ext>
            </p:extLst>
          </p:nvPr>
        </p:nvGraphicFramePr>
        <p:xfrm>
          <a:off x="2104464" y="8513699"/>
          <a:ext cx="4199714" cy="1351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971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Informação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adicional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016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 flipV="1">
            <a:off x="1794376" y="0"/>
            <a:ext cx="0" cy="9906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922633" y="8595842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52"/>
          <a:stretch/>
        </p:blipFill>
        <p:spPr>
          <a:xfrm>
            <a:off x="1208932" y="161364"/>
            <a:ext cx="1791065" cy="1788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35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158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2016-06-28T14:28:46Z</dcterms:created>
  <dcterms:modified xsi:type="dcterms:W3CDTF">2018-12-21T21:35:55Z</dcterms:modified>
</cp:coreProperties>
</file>