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-2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45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2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04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30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7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66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9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42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84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95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1147-241F-2245-B58B-DAE24C5092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CA17-89B4-E54F-BA71-0CCF3CD3121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06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18050" y="198578"/>
            <a:ext cx="25685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JEAN-PIERRE</a:t>
            </a: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LANGLOISEAU</a:t>
            </a:r>
            <a:endParaRPr lang="fr-F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050" y="1107895"/>
            <a:ext cx="2875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bg1"/>
                </a:solidFill>
              </a:rPr>
              <a:t>Titulo</a:t>
            </a:r>
            <a:r>
              <a:rPr lang="fr-FR" sz="2800" dirty="0">
                <a:solidFill>
                  <a:schemeClr val="bg1"/>
                </a:solidFill>
              </a:rPr>
              <a:t> do </a:t>
            </a:r>
            <a:r>
              <a:rPr lang="fr-FR" sz="2800" dirty="0" err="1">
                <a:solidFill>
                  <a:schemeClr val="bg1"/>
                </a:solidFill>
              </a:rPr>
              <a:t>trabalho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endParaRPr lang="fr-FR" sz="2800" b="1" dirty="0">
              <a:solidFill>
                <a:schemeClr val="bg1"/>
              </a:solidFill>
            </a:endParaRPr>
          </a:p>
        </p:txBody>
      </p:sp>
      <p:pic>
        <p:nvPicPr>
          <p:cNvPr id="1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8797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907" y="1789728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896" y="1749023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83686" y="1809232"/>
            <a:ext cx="178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</a:t>
            </a:r>
            <a:r>
              <a:rPr lang="en-US" sz="1200" dirty="0" smtClean="0">
                <a:solidFill>
                  <a:schemeClr val="bg1"/>
                </a:solidFill>
              </a:rPr>
              <a:t>NAME, </a:t>
            </a:r>
            <a:r>
              <a:rPr lang="en-US" sz="1200" dirty="0" smtClean="0">
                <a:solidFill>
                  <a:schemeClr val="bg1"/>
                </a:solidFill>
              </a:rPr>
              <a:t>LISBOA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01180" y="181334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378541" y="1802569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0" y="2207705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r="28251" b="7746"/>
          <a:stretch/>
        </p:blipFill>
        <p:spPr>
          <a:xfrm>
            <a:off x="4994896" y="83782"/>
            <a:ext cx="1610043" cy="1635005"/>
          </a:xfrm>
          <a:prstGeom prst="ellipse">
            <a:avLst/>
          </a:prstGeom>
          <a:ln>
            <a:solidFill>
              <a:schemeClr val="accent2"/>
            </a:solidFill>
          </a:ln>
        </p:spPr>
      </p:pic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044161"/>
              </p:ext>
            </p:extLst>
          </p:nvPr>
        </p:nvGraphicFramePr>
        <p:xfrm>
          <a:off x="3287223" y="2926789"/>
          <a:ext cx="3424811" cy="422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481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EXERCIDO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  <a:p>
                      <a:endParaRPr lang="fr-FR" sz="11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EXERCIDO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EXERCIDO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r>
                        <a:rPr lang="en-US" sz="1100" b="1" kern="1200" dirty="0" smtClean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EXERCIDO </a:t>
                      </a:r>
                      <a:r>
                        <a:rPr lang="en-US" sz="1100" b="1" kern="1200" baseline="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2015– 2010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176159" y="2461739"/>
            <a:ext cx="2703443" cy="3021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riangle 28"/>
          <p:cNvSpPr/>
          <p:nvPr/>
        </p:nvSpPr>
        <p:spPr>
          <a:xfrm rot="16200000">
            <a:off x="2576277" y="2471454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981516"/>
              </p:ext>
            </p:extLst>
          </p:nvPr>
        </p:nvGraphicFramePr>
        <p:xfrm>
          <a:off x="141844" y="2926789"/>
          <a:ext cx="3003536" cy="2788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3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 </a:t>
                      </a:r>
                      <a:r>
                        <a:rPr lang="en-US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</a:t>
                      </a:r>
                      <a:r>
                        <a:rPr lang="en-US" sz="1100" b="1" kern="1200" dirty="0" smtClean="0">
                          <a:solidFill>
                            <a:srgbClr val="E46C0A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fr-FR" sz="1100" b="1" kern="1200" dirty="0" smtClean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Morbi tristique sapien nec nulla rutrum imperdiet.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198682" y="2435835"/>
            <a:ext cx="1449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FORMAÇÃO 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12860" y="2451448"/>
            <a:ext cx="3119479" cy="3021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angle 35"/>
          <p:cNvSpPr/>
          <p:nvPr/>
        </p:nvSpPr>
        <p:spPr>
          <a:xfrm rot="16200000">
            <a:off x="6135598" y="2442675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21697" y="2437398"/>
            <a:ext cx="32126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EXPERIÊNCIA PROFISSIONAL 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052368" y="2207705"/>
            <a:ext cx="3393" cy="769829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4687337" y="0"/>
            <a:ext cx="0" cy="220770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29762" y="6602660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604811" y="6729662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975443" y="6493800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1634160" y="6983750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1634160" y="7245009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1634374" y="7506268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1834973" y="6890607"/>
            <a:ext cx="662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Criativo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1834973" y="7149727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Comunicação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1829438" y="7409532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Sério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98682" y="6062075"/>
            <a:ext cx="2640126" cy="31594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38067" y="6040068"/>
            <a:ext cx="19575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PERSONALIDADE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9" name="Tableau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80350"/>
              </p:ext>
            </p:extLst>
          </p:nvPr>
        </p:nvGraphicFramePr>
        <p:xfrm>
          <a:off x="163527" y="8438093"/>
          <a:ext cx="144317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317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ESPANHOL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1" name="Triangle 100"/>
          <p:cNvSpPr/>
          <p:nvPr/>
        </p:nvSpPr>
        <p:spPr>
          <a:xfrm rot="16200000">
            <a:off x="3013727" y="7953304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156606" y="8563060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1154458" y="8957806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1131584" y="9365929"/>
            <a:ext cx="1607673" cy="18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1152456" y="8563060"/>
            <a:ext cx="1479036" cy="186941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1152456" y="8957805"/>
            <a:ext cx="1108169" cy="186941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1122091" y="9365929"/>
            <a:ext cx="798977" cy="186942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Triangle 108"/>
          <p:cNvSpPr/>
          <p:nvPr/>
        </p:nvSpPr>
        <p:spPr>
          <a:xfrm rot="16200000">
            <a:off x="2536152" y="6078525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43349" y="8007503"/>
            <a:ext cx="2640126" cy="31594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10643" y="7984896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en-PH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riangle 111"/>
          <p:cNvSpPr/>
          <p:nvPr/>
        </p:nvSpPr>
        <p:spPr>
          <a:xfrm rot="16200000">
            <a:off x="2480819" y="8023953"/>
            <a:ext cx="333954" cy="287891"/>
          </a:xfrm>
          <a:prstGeom prst="triangle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ZoneTexte 112"/>
          <p:cNvSpPr txBox="1"/>
          <p:nvPr/>
        </p:nvSpPr>
        <p:spPr>
          <a:xfrm>
            <a:off x="3312860" y="7615127"/>
            <a:ext cx="3292079" cy="1862048"/>
          </a:xfrm>
          <a:prstGeom prst="rect">
            <a:avLst/>
          </a:prstGeom>
          <a:solidFill>
            <a:schemeClr val="bg2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>
                <a:latin typeface="Avenir Book"/>
                <a:cs typeface="Avenir Book"/>
              </a:rPr>
              <a:t>INFORMAÇÃO ADICIONAL </a:t>
            </a:r>
            <a:r>
              <a:rPr lang="fr-FR" sz="1100" dirty="0" smtClean="0">
                <a:latin typeface="Avenir Book"/>
                <a:cs typeface="Avenir Book"/>
              </a:rPr>
              <a:t/>
            </a:r>
            <a:br>
              <a:rPr lang="fr-FR" sz="1100" dirty="0" smtClean="0">
                <a:latin typeface="Avenir Book"/>
                <a:cs typeface="Avenir Book"/>
              </a:rPr>
            </a:br>
            <a:endParaRPr lang="fr-FR" sz="1100" dirty="0" smtClean="0">
              <a:latin typeface="Avenir Book"/>
              <a:cs typeface="Avenir Book"/>
            </a:endParaRPr>
          </a:p>
          <a:p>
            <a:pPr algn="r"/>
            <a:r>
              <a:rPr lang="fr-FR" sz="1100" dirty="0" err="1" smtClean="0">
                <a:latin typeface="Avenir Book"/>
                <a:cs typeface="Avenir Book"/>
              </a:rPr>
              <a:t>Lorem</a:t>
            </a:r>
            <a:r>
              <a:rPr lang="fr-FR" sz="1100" dirty="0" smtClean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ipsum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dolor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sit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amet</a:t>
            </a:r>
            <a:r>
              <a:rPr lang="fr-FR" sz="1100" dirty="0">
                <a:latin typeface="Avenir Book"/>
                <a:cs typeface="Avenir Book"/>
              </a:rPr>
              <a:t>, </a:t>
            </a:r>
            <a:r>
              <a:rPr lang="fr-FR" sz="1100" dirty="0" err="1">
                <a:latin typeface="Avenir Book"/>
                <a:cs typeface="Avenir Book"/>
              </a:rPr>
              <a:t>consectetur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adipiscing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elit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Morbi</a:t>
            </a:r>
            <a:r>
              <a:rPr lang="fr-FR" sz="1100" dirty="0">
                <a:latin typeface="Avenir Book"/>
                <a:cs typeface="Avenir Book"/>
              </a:rPr>
              <a:t> tristique </a:t>
            </a:r>
            <a:r>
              <a:rPr lang="fr-FR" sz="1100" dirty="0" err="1">
                <a:latin typeface="Avenir Book"/>
                <a:cs typeface="Avenir Book"/>
              </a:rPr>
              <a:t>sapien</a:t>
            </a:r>
            <a:r>
              <a:rPr lang="fr-FR" sz="1100" dirty="0">
                <a:latin typeface="Avenir Book"/>
                <a:cs typeface="Avenir Book"/>
              </a:rPr>
              <a:t> nec </a:t>
            </a:r>
            <a:r>
              <a:rPr lang="fr-FR" sz="1100" dirty="0" err="1">
                <a:latin typeface="Avenir Book"/>
                <a:cs typeface="Avenir Book"/>
              </a:rPr>
              <a:t>nulla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rutrum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imperdiet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Nullam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faucibus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augue</a:t>
            </a:r>
            <a:r>
              <a:rPr lang="fr-FR" sz="1100" dirty="0">
                <a:latin typeface="Avenir Book"/>
                <a:cs typeface="Avenir Book"/>
              </a:rPr>
              <a:t> id </a:t>
            </a:r>
            <a:r>
              <a:rPr lang="fr-FR" sz="1100" dirty="0" err="1">
                <a:latin typeface="Avenir Book"/>
                <a:cs typeface="Avenir Book"/>
              </a:rPr>
              <a:t>velit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luctus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maximus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Interdum</a:t>
            </a:r>
            <a:r>
              <a:rPr lang="fr-FR" sz="1100" dirty="0">
                <a:latin typeface="Avenir Book"/>
                <a:cs typeface="Avenir Book"/>
              </a:rPr>
              <a:t> et </a:t>
            </a:r>
            <a:r>
              <a:rPr lang="fr-FR" sz="1100" dirty="0" err="1">
                <a:latin typeface="Avenir Book"/>
                <a:cs typeface="Avenir Book"/>
              </a:rPr>
              <a:t>malesuada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fames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ac</a:t>
            </a:r>
            <a:r>
              <a:rPr lang="fr-FR" sz="1100" dirty="0">
                <a:latin typeface="Avenir Book"/>
                <a:cs typeface="Avenir Book"/>
              </a:rPr>
              <a:t> ante </a:t>
            </a:r>
            <a:r>
              <a:rPr lang="fr-FR" sz="1100" dirty="0" err="1">
                <a:latin typeface="Avenir Book"/>
                <a:cs typeface="Avenir Book"/>
              </a:rPr>
              <a:t>ipsum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primis</a:t>
            </a:r>
            <a:r>
              <a:rPr lang="fr-FR" sz="1100" dirty="0">
                <a:latin typeface="Avenir Book"/>
                <a:cs typeface="Avenir Book"/>
              </a:rPr>
              <a:t> in </a:t>
            </a:r>
            <a:r>
              <a:rPr lang="fr-FR" sz="1100" dirty="0" err="1">
                <a:latin typeface="Avenir Book"/>
                <a:cs typeface="Avenir Book"/>
              </a:rPr>
              <a:t>faucibus</a:t>
            </a:r>
            <a:r>
              <a:rPr lang="fr-FR" sz="1100" dirty="0">
                <a:latin typeface="Avenir Book"/>
                <a:cs typeface="Avenir Book"/>
              </a:rPr>
              <a:t>. </a:t>
            </a:r>
            <a:r>
              <a:rPr lang="fr-FR" sz="1100" dirty="0" err="1">
                <a:latin typeface="Avenir Book"/>
                <a:cs typeface="Avenir Book"/>
              </a:rPr>
              <a:t>Etiam</a:t>
            </a:r>
            <a:r>
              <a:rPr lang="fr-FR" sz="1100" dirty="0">
                <a:latin typeface="Avenir Book"/>
                <a:cs typeface="Avenir Book"/>
              </a:rPr>
              <a:t> bibendum, ante nec </a:t>
            </a:r>
            <a:r>
              <a:rPr lang="fr-FR" sz="1100" dirty="0" err="1">
                <a:latin typeface="Avenir Book"/>
                <a:cs typeface="Avenir Book"/>
              </a:rPr>
              <a:t>luctus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posuere</a:t>
            </a:r>
            <a:r>
              <a:rPr lang="fr-FR" sz="1100" dirty="0">
                <a:latin typeface="Avenir Book"/>
                <a:cs typeface="Avenir Book"/>
              </a:rPr>
              <a:t>, </a:t>
            </a:r>
            <a:r>
              <a:rPr lang="fr-FR" sz="1100" dirty="0" err="1">
                <a:latin typeface="Avenir Book"/>
                <a:cs typeface="Avenir Book"/>
              </a:rPr>
              <a:t>odio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enim</a:t>
            </a:r>
            <a:r>
              <a:rPr lang="fr-FR" sz="1100" dirty="0">
                <a:latin typeface="Avenir Book"/>
                <a:cs typeface="Avenir Book"/>
              </a:rPr>
              <a:t> semper </a:t>
            </a:r>
            <a:r>
              <a:rPr lang="fr-FR" sz="1100" dirty="0" err="1">
                <a:latin typeface="Avenir Book"/>
                <a:cs typeface="Avenir Book"/>
              </a:rPr>
              <a:t>tortor</a:t>
            </a:r>
            <a:r>
              <a:rPr lang="fr-FR" sz="1100" dirty="0">
                <a:latin typeface="Avenir Book"/>
                <a:cs typeface="Avenir Book"/>
              </a:rPr>
              <a:t>, id </a:t>
            </a:r>
            <a:r>
              <a:rPr lang="fr-FR" sz="1100" dirty="0" err="1">
                <a:latin typeface="Avenir Book"/>
                <a:cs typeface="Avenir Book"/>
              </a:rPr>
              <a:t>eleifend</a:t>
            </a:r>
            <a:r>
              <a:rPr lang="fr-FR" sz="1100" dirty="0">
                <a:latin typeface="Avenir Book"/>
                <a:cs typeface="Avenir Book"/>
              </a:rPr>
              <a:t> mi ante vitae ex. Sed </a:t>
            </a:r>
            <a:r>
              <a:rPr lang="fr-FR" sz="1100" dirty="0" err="1">
                <a:latin typeface="Avenir Book"/>
                <a:cs typeface="Avenir Book"/>
              </a:rPr>
              <a:t>molestie</a:t>
            </a:r>
            <a:r>
              <a:rPr lang="fr-FR" sz="1100" dirty="0">
                <a:latin typeface="Avenir Book"/>
                <a:cs typeface="Avenir Book"/>
              </a:rPr>
              <a:t> </a:t>
            </a:r>
            <a:r>
              <a:rPr lang="fr-FR" sz="1100" dirty="0" err="1">
                <a:latin typeface="Avenir Book"/>
                <a:cs typeface="Avenir Book"/>
              </a:rPr>
              <a:t>varius</a:t>
            </a:r>
            <a:r>
              <a:rPr lang="fr-FR" sz="1100" dirty="0">
                <a:latin typeface="Avenir Book"/>
                <a:cs typeface="Avenir Book"/>
              </a:rPr>
              <a:t> erat a </a:t>
            </a:r>
            <a:r>
              <a:rPr lang="fr-FR" sz="1100" dirty="0" err="1">
                <a:latin typeface="Avenir Book"/>
                <a:cs typeface="Avenir Book"/>
              </a:rPr>
              <a:t>aliquet</a:t>
            </a:r>
            <a:r>
              <a:rPr lang="fr-FR" sz="1100" dirty="0">
                <a:latin typeface="Avenir Book"/>
                <a:cs typeface="Avenir Book"/>
              </a:rPr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13779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232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2016-06-22T12:04:58Z</dcterms:created>
  <dcterms:modified xsi:type="dcterms:W3CDTF">2018-12-21T21:22:54Z</dcterms:modified>
</cp:coreProperties>
</file>