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4A49"/>
    <a:srgbClr val="A44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>
        <p:scale>
          <a:sx n="90" d="100"/>
          <a:sy n="90" d="100"/>
        </p:scale>
        <p:origin x="145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6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00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75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19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52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33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40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9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4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82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75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7906-DD07-D34D-B455-A64AA1D633D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76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-11151"/>
            <a:ext cx="4686300" cy="1667231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11108"/>
              </p:ext>
            </p:extLst>
          </p:nvPr>
        </p:nvGraphicFramePr>
        <p:xfrm>
          <a:off x="4348976" y="293287"/>
          <a:ext cx="2509024" cy="11734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4204"/>
                <a:gridCol w="1594820"/>
              </a:tblGrid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Sobrenome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Seu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sobrenome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Nome: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Seu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 nome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Lisboa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Celular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93542" y="1926247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803470"/>
              </p:ext>
            </p:extLst>
          </p:nvPr>
        </p:nvGraphicFramePr>
        <p:xfrm>
          <a:off x="244901" y="3313069"/>
          <a:ext cx="6378321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832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      EXPERIÊNCIA PROFISSIONAL 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CARGO EXERCIDO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CARGO EXERCIDO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CARGO EXERCIDO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CARGO EXERCIDO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7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01" y="3313069"/>
            <a:ext cx="317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15927"/>
              </p:ext>
            </p:extLst>
          </p:nvPr>
        </p:nvGraphicFramePr>
        <p:xfrm>
          <a:off x="181782" y="2089716"/>
          <a:ext cx="644144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41440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       QUALIFICAÇÕES 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Image 17" descr=":::::Desktop:Capture d’écran 2013-04-10 à 17.57.4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91" y="2147315"/>
            <a:ext cx="262037" cy="26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25241"/>
              </p:ext>
            </p:extLst>
          </p:nvPr>
        </p:nvGraphicFramePr>
        <p:xfrm>
          <a:off x="264159" y="6489597"/>
          <a:ext cx="629315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315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        FORMAÇÃO 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505596" y="4819938"/>
            <a:ext cx="5439699" cy="36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Image 2" descr=":::::Desktop:Capture d’écran 2013-04-10 à 18.07.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41" y="6489597"/>
            <a:ext cx="292132" cy="28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0" y="9407611"/>
            <a:ext cx="6858000" cy="498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859"/>
              </p:ext>
            </p:extLst>
          </p:nvPr>
        </p:nvGraphicFramePr>
        <p:xfrm>
          <a:off x="264159" y="8090452"/>
          <a:ext cx="3022736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273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IDIOMAS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</a:t>
                      </a:r>
                      <a:r>
                        <a:rPr lang="en-GB" sz="12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GB" sz="12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-201"/>
            <a:ext cx="4229100" cy="1656281"/>
          </a:xfrm>
          <a:prstGeom prst="rect">
            <a:avLst/>
          </a:prstGeom>
          <a:gradFill flip="none" rotWithShape="1">
            <a:gsLst>
              <a:gs pos="0">
                <a:srgbClr val="AC4A49">
                  <a:shade val="30000"/>
                  <a:satMod val="115000"/>
                </a:srgbClr>
              </a:gs>
              <a:gs pos="50000">
                <a:srgbClr val="AC4A49">
                  <a:shade val="67500"/>
                  <a:satMod val="115000"/>
                </a:srgbClr>
              </a:gs>
              <a:gs pos="100000">
                <a:srgbClr val="AC4A4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77408"/>
              </p:ext>
            </p:extLst>
          </p:nvPr>
        </p:nvGraphicFramePr>
        <p:xfrm>
          <a:off x="3690551" y="8085764"/>
          <a:ext cx="2932671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267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smtClean="0">
                          <a:solidFill>
                            <a:schemeClr val="tx1"/>
                          </a:solidFill>
                        </a:rPr>
                        <a:t>INFORMAÇÃO ADICIONAL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2519" y="221909"/>
            <a:ext cx="42765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Alexandre LEVASSEURE</a:t>
            </a:r>
          </a:p>
          <a:p>
            <a:r>
              <a:rPr lang="fr-FR" dirty="0" smtClean="0">
                <a:latin typeface="Futura Medium" charset="0"/>
                <a:ea typeface="Futura Medium" charset="0"/>
                <a:cs typeface="Futura Medium" charset="0"/>
              </a:rPr>
              <a:t/>
            </a:r>
            <a:br>
              <a:rPr lang="fr-FR" dirty="0" smtClean="0">
                <a:latin typeface="Futura Medium" charset="0"/>
                <a:ea typeface="Futura Medium" charset="0"/>
                <a:cs typeface="Futura Medium" charset="0"/>
              </a:rPr>
            </a:br>
            <a:r>
              <a:rPr lang="fr-FR" dirty="0" err="1">
                <a:latin typeface="Futura Medium" charset="0"/>
                <a:ea typeface="Futura Medium" charset="0"/>
                <a:cs typeface="Futura Medium" charset="0"/>
              </a:rPr>
              <a:t>Titulo</a:t>
            </a:r>
            <a:r>
              <a:rPr lang="fr-FR" dirty="0">
                <a:latin typeface="Futura Medium" charset="0"/>
                <a:ea typeface="Futura Medium" charset="0"/>
                <a:cs typeface="Futura Medium" charset="0"/>
              </a:rPr>
              <a:t> do </a:t>
            </a:r>
            <a:r>
              <a:rPr lang="fr-FR" dirty="0" err="1">
                <a:latin typeface="Futura Medium" charset="0"/>
                <a:ea typeface="Futura Medium" charset="0"/>
                <a:cs typeface="Futura Medium" charset="0"/>
              </a:rPr>
              <a:t>trabalho</a:t>
            </a:r>
            <a:r>
              <a:rPr lang="fr-FR" dirty="0">
                <a:latin typeface="Futura Medium" charset="0"/>
                <a:ea typeface="Futura Medium" charset="0"/>
                <a:cs typeface="Futura Medium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44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260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2016-06-17T13:30:53Z</dcterms:created>
  <dcterms:modified xsi:type="dcterms:W3CDTF">2018-12-22T00:54:27Z</dcterms:modified>
</cp:coreProperties>
</file>