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84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0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78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9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7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61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02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17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7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1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15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4708-27D1-884D-826B-F0E2D5973189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806D-20FE-664F-91DE-F7B432EA7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2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FAA2D783-C15F-7D4F-A288-90068363F15A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4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TextBox 5">
            <a:extLst>
              <a:ext uri="{FF2B5EF4-FFF2-40B4-BE49-F238E27FC236}">
                <a16:creationId xmlns:a16="http://schemas.microsoft.com/office/drawing/2014/main" id="{B11D91C6-C416-D24C-9D3E-8577FEB429D5}"/>
              </a:ext>
            </a:extLst>
          </p:cNvPr>
          <p:cNvSpPr txBox="1"/>
          <p:nvPr/>
        </p:nvSpPr>
        <p:spPr>
          <a:xfrm>
            <a:off x="305684" y="507712"/>
            <a:ext cx="5814449" cy="9233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Alissia</a:t>
            </a:r>
            <a:r>
              <a:rPr lang="en-GB" sz="5400" dirty="0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 BEZONDO</a:t>
            </a:r>
          </a:p>
        </p:txBody>
      </p:sp>
      <p:sp>
        <p:nvSpPr>
          <p:cNvPr id="96" name="TextBox 6">
            <a:extLst>
              <a:ext uri="{FF2B5EF4-FFF2-40B4-BE49-F238E27FC236}">
                <a16:creationId xmlns:a16="http://schemas.microsoft.com/office/drawing/2014/main" id="{C5B996BE-D0E5-414D-A7AC-373A3B9C2FC3}"/>
              </a:ext>
            </a:extLst>
          </p:cNvPr>
          <p:cNvSpPr txBox="1"/>
          <p:nvPr/>
        </p:nvSpPr>
        <p:spPr>
          <a:xfrm>
            <a:off x="221509" y="1528340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</a:p>
        </p:txBody>
      </p:sp>
      <p:sp>
        <p:nvSpPr>
          <p:cNvPr id="97" name="TextBox 7">
            <a:extLst>
              <a:ext uri="{FF2B5EF4-FFF2-40B4-BE49-F238E27FC236}">
                <a16:creationId xmlns:a16="http://schemas.microsoft.com/office/drawing/2014/main" id="{30ADB923-FCE7-F04A-B7B8-1B9766577AFA}"/>
              </a:ext>
            </a:extLst>
          </p:cNvPr>
          <p:cNvSpPr txBox="1"/>
          <p:nvPr/>
        </p:nvSpPr>
        <p:spPr>
          <a:xfrm>
            <a:off x="355095" y="1819522"/>
            <a:ext cx="21545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8" name="TextBox 8">
            <a:extLst>
              <a:ext uri="{FF2B5EF4-FFF2-40B4-BE49-F238E27FC236}">
                <a16:creationId xmlns:a16="http://schemas.microsoft.com/office/drawing/2014/main" id="{11D36810-522D-E943-8AE0-4A9690E28FE0}"/>
              </a:ext>
            </a:extLst>
          </p:cNvPr>
          <p:cNvSpPr txBox="1"/>
          <p:nvPr/>
        </p:nvSpPr>
        <p:spPr>
          <a:xfrm>
            <a:off x="2688644" y="1528340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</a:p>
        </p:txBody>
      </p:sp>
      <p:sp>
        <p:nvSpPr>
          <p:cNvPr id="99" name="TextBox 9">
            <a:extLst>
              <a:ext uri="{FF2B5EF4-FFF2-40B4-BE49-F238E27FC236}">
                <a16:creationId xmlns:a16="http://schemas.microsoft.com/office/drawing/2014/main" id="{7935E409-9360-474A-A467-DB8BB1EFB2C0}"/>
              </a:ext>
            </a:extLst>
          </p:cNvPr>
          <p:cNvSpPr txBox="1"/>
          <p:nvPr/>
        </p:nvSpPr>
        <p:spPr>
          <a:xfrm>
            <a:off x="3251178" y="2388045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PH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PH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00" name="Picture 10">
            <a:extLst>
              <a:ext uri="{FF2B5EF4-FFF2-40B4-BE49-F238E27FC236}">
                <a16:creationId xmlns:a16="http://schemas.microsoft.com/office/drawing/2014/main" id="{5C0028CC-4BA7-BD49-B582-AF92CD3253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66" y="2442161"/>
            <a:ext cx="168487" cy="168487"/>
          </a:xfrm>
          <a:prstGeom prst="rect">
            <a:avLst/>
          </a:prstGeom>
        </p:spPr>
      </p:pic>
      <p:pic>
        <p:nvPicPr>
          <p:cNvPr id="101" name="Picture 11">
            <a:extLst>
              <a:ext uri="{FF2B5EF4-FFF2-40B4-BE49-F238E27FC236}">
                <a16:creationId xmlns:a16="http://schemas.microsoft.com/office/drawing/2014/main" id="{8BFCF3AE-7499-AE43-8BCB-5EE8D49F66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15" y="1894261"/>
            <a:ext cx="125989" cy="125989"/>
          </a:xfrm>
          <a:prstGeom prst="rect">
            <a:avLst/>
          </a:prstGeom>
        </p:spPr>
      </p:pic>
      <p:pic>
        <p:nvPicPr>
          <p:cNvPr id="102" name="Picture 12">
            <a:extLst>
              <a:ext uri="{FF2B5EF4-FFF2-40B4-BE49-F238E27FC236}">
                <a16:creationId xmlns:a16="http://schemas.microsoft.com/office/drawing/2014/main" id="{B58CCCE6-9A5E-3747-B4AA-6B3613D2A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41" y="2257274"/>
            <a:ext cx="144337" cy="144337"/>
          </a:xfrm>
          <a:prstGeom prst="rect">
            <a:avLst/>
          </a:prstGeom>
        </p:spPr>
      </p:pic>
      <p:pic>
        <p:nvPicPr>
          <p:cNvPr id="103" name="Picture 13">
            <a:extLst>
              <a:ext uri="{FF2B5EF4-FFF2-40B4-BE49-F238E27FC236}">
                <a16:creationId xmlns:a16="http://schemas.microsoft.com/office/drawing/2014/main" id="{D402EBB5-745A-D947-A1E2-4E4E96EF8F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65" y="2060799"/>
            <a:ext cx="155926" cy="155926"/>
          </a:xfrm>
          <a:prstGeom prst="rect">
            <a:avLst/>
          </a:prstGeom>
        </p:spPr>
      </p:pic>
      <p:sp>
        <p:nvSpPr>
          <p:cNvPr id="104" name="TextBox 14">
            <a:extLst>
              <a:ext uri="{FF2B5EF4-FFF2-40B4-BE49-F238E27FC236}">
                <a16:creationId xmlns:a16="http://schemas.microsoft.com/office/drawing/2014/main" id="{90C4E0B5-F463-1C41-80BD-065F2796B56E}"/>
              </a:ext>
            </a:extLst>
          </p:cNvPr>
          <p:cNvSpPr txBox="1"/>
          <p:nvPr/>
        </p:nvSpPr>
        <p:spPr>
          <a:xfrm>
            <a:off x="3251178" y="1815668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05" name="TextBox 15">
            <a:extLst>
              <a:ext uri="{FF2B5EF4-FFF2-40B4-BE49-F238E27FC236}">
                <a16:creationId xmlns:a16="http://schemas.microsoft.com/office/drawing/2014/main" id="{27C4551D-210D-214A-A174-47AB56F7C40E}"/>
              </a:ext>
            </a:extLst>
          </p:cNvPr>
          <p:cNvSpPr txBox="1"/>
          <p:nvPr/>
        </p:nvSpPr>
        <p:spPr>
          <a:xfrm>
            <a:off x="3251178" y="200646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id="{352A46F4-EE9E-D740-8E94-5D3D8DC48F76}"/>
              </a:ext>
            </a:extLst>
          </p:cNvPr>
          <p:cNvSpPr txBox="1"/>
          <p:nvPr/>
        </p:nvSpPr>
        <p:spPr>
          <a:xfrm>
            <a:off x="3251178" y="219725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07" name="TextBox 60">
            <a:extLst>
              <a:ext uri="{FF2B5EF4-FFF2-40B4-BE49-F238E27FC236}">
                <a16:creationId xmlns:a16="http://schemas.microsoft.com/office/drawing/2014/main" id="{1694835C-912E-FC49-8123-2B4D1B5E4F4D}"/>
              </a:ext>
            </a:extLst>
          </p:cNvPr>
          <p:cNvSpPr txBox="1"/>
          <p:nvPr/>
        </p:nvSpPr>
        <p:spPr>
          <a:xfrm>
            <a:off x="252562" y="2892342"/>
            <a:ext cx="117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108" name="TextBox 61">
            <a:extLst>
              <a:ext uri="{FF2B5EF4-FFF2-40B4-BE49-F238E27FC236}">
                <a16:creationId xmlns:a16="http://schemas.microsoft.com/office/drawing/2014/main" id="{EE182D82-30F2-E442-8C15-CC4C98E8430B}"/>
              </a:ext>
            </a:extLst>
          </p:cNvPr>
          <p:cNvSpPr txBox="1"/>
          <p:nvPr/>
        </p:nvSpPr>
        <p:spPr>
          <a:xfrm>
            <a:off x="960408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62">
            <a:extLst>
              <a:ext uri="{FF2B5EF4-FFF2-40B4-BE49-F238E27FC236}">
                <a16:creationId xmlns:a16="http://schemas.microsoft.com/office/drawing/2014/main" id="{1029A2BC-E3E1-3049-AD4D-6F4FB5E3E049}"/>
              </a:ext>
            </a:extLst>
          </p:cNvPr>
          <p:cNvSpPr txBox="1"/>
          <p:nvPr/>
        </p:nvSpPr>
        <p:spPr>
          <a:xfrm>
            <a:off x="491588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56">
            <a:extLst>
              <a:ext uri="{FF2B5EF4-FFF2-40B4-BE49-F238E27FC236}">
                <a16:creationId xmlns:a16="http://schemas.microsoft.com/office/drawing/2014/main" id="{F75B5A05-5B8B-3D4D-8EEB-0AD655F8B338}"/>
              </a:ext>
            </a:extLst>
          </p:cNvPr>
          <p:cNvSpPr txBox="1"/>
          <p:nvPr/>
        </p:nvSpPr>
        <p:spPr>
          <a:xfrm>
            <a:off x="221509" y="4646734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111" name="TextBox 57">
            <a:extLst>
              <a:ext uri="{FF2B5EF4-FFF2-40B4-BE49-F238E27FC236}">
                <a16:creationId xmlns:a16="http://schemas.microsoft.com/office/drawing/2014/main" id="{6E4D8852-8EC9-3545-8929-15B59684234A}"/>
              </a:ext>
            </a:extLst>
          </p:cNvPr>
          <p:cNvSpPr txBox="1"/>
          <p:nvPr/>
        </p:nvSpPr>
        <p:spPr>
          <a:xfrm>
            <a:off x="764640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12" name="TextBox 58">
            <a:extLst>
              <a:ext uri="{FF2B5EF4-FFF2-40B4-BE49-F238E27FC236}">
                <a16:creationId xmlns:a16="http://schemas.microsoft.com/office/drawing/2014/main" id="{FE23916F-6D52-4343-8C65-17662531CF85}"/>
              </a:ext>
            </a:extLst>
          </p:cNvPr>
          <p:cNvSpPr txBox="1"/>
          <p:nvPr/>
        </p:nvSpPr>
        <p:spPr>
          <a:xfrm>
            <a:off x="403030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3" name="Rounded Rectangle 59">
            <a:extLst>
              <a:ext uri="{FF2B5EF4-FFF2-40B4-BE49-F238E27FC236}">
                <a16:creationId xmlns:a16="http://schemas.microsoft.com/office/drawing/2014/main" id="{AF5EDF38-182E-2B4A-9F00-06F4CCFA84E3}"/>
              </a:ext>
            </a:extLst>
          </p:cNvPr>
          <p:cNvSpPr/>
          <p:nvPr/>
        </p:nvSpPr>
        <p:spPr>
          <a:xfrm>
            <a:off x="714833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14" name="TextBox 20">
            <a:extLst>
              <a:ext uri="{FF2B5EF4-FFF2-40B4-BE49-F238E27FC236}">
                <a16:creationId xmlns:a16="http://schemas.microsoft.com/office/drawing/2014/main" id="{64A50497-753E-FB47-B030-D9B6CAD1DD0A}"/>
              </a:ext>
            </a:extLst>
          </p:cNvPr>
          <p:cNvSpPr txBox="1"/>
          <p:nvPr/>
        </p:nvSpPr>
        <p:spPr>
          <a:xfrm>
            <a:off x="429965" y="851048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5" name="TextBox 21">
            <a:extLst>
              <a:ext uri="{FF2B5EF4-FFF2-40B4-BE49-F238E27FC236}">
                <a16:creationId xmlns:a16="http://schemas.microsoft.com/office/drawing/2014/main" id="{4F38B9D4-5EB4-B54D-B968-B149F75B6A53}"/>
              </a:ext>
            </a:extLst>
          </p:cNvPr>
          <p:cNvSpPr txBox="1"/>
          <p:nvPr/>
        </p:nvSpPr>
        <p:spPr>
          <a:xfrm>
            <a:off x="429965" y="882486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16" name="TextBox 22">
            <a:extLst>
              <a:ext uri="{FF2B5EF4-FFF2-40B4-BE49-F238E27FC236}">
                <a16:creationId xmlns:a16="http://schemas.microsoft.com/office/drawing/2014/main" id="{01E765B8-18D0-5543-B764-3544D74C9FDC}"/>
              </a:ext>
            </a:extLst>
          </p:cNvPr>
          <p:cNvSpPr txBox="1"/>
          <p:nvPr/>
        </p:nvSpPr>
        <p:spPr>
          <a:xfrm>
            <a:off x="429965" y="913924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17" name="TextBox 23">
            <a:extLst>
              <a:ext uri="{FF2B5EF4-FFF2-40B4-BE49-F238E27FC236}">
                <a16:creationId xmlns:a16="http://schemas.microsoft.com/office/drawing/2014/main" id="{83E57580-576A-834D-A907-6FD6BEBEFBFF}"/>
              </a:ext>
            </a:extLst>
          </p:cNvPr>
          <p:cNvSpPr txBox="1"/>
          <p:nvPr/>
        </p:nvSpPr>
        <p:spPr>
          <a:xfrm>
            <a:off x="429965" y="945363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18" name="TextBox 24">
            <a:extLst>
              <a:ext uri="{FF2B5EF4-FFF2-40B4-BE49-F238E27FC236}">
                <a16:creationId xmlns:a16="http://schemas.microsoft.com/office/drawing/2014/main" id="{AD60CF0B-BF86-D041-A067-C8A381B1D23C}"/>
              </a:ext>
            </a:extLst>
          </p:cNvPr>
          <p:cNvSpPr txBox="1"/>
          <p:nvPr/>
        </p:nvSpPr>
        <p:spPr>
          <a:xfrm>
            <a:off x="2933817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19" name="TextBox 25">
            <a:extLst>
              <a:ext uri="{FF2B5EF4-FFF2-40B4-BE49-F238E27FC236}">
                <a16:creationId xmlns:a16="http://schemas.microsoft.com/office/drawing/2014/main" id="{D5B1D128-70A5-6C41-9850-71DE68A53805}"/>
              </a:ext>
            </a:extLst>
          </p:cNvPr>
          <p:cNvSpPr txBox="1"/>
          <p:nvPr/>
        </p:nvSpPr>
        <p:spPr>
          <a:xfrm>
            <a:off x="2982353" y="852214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20" name="TextBox 26">
            <a:extLst>
              <a:ext uri="{FF2B5EF4-FFF2-40B4-BE49-F238E27FC236}">
                <a16:creationId xmlns:a16="http://schemas.microsoft.com/office/drawing/2014/main" id="{065563F8-333D-0244-9E55-20CCA7FEE9F9}"/>
              </a:ext>
            </a:extLst>
          </p:cNvPr>
          <p:cNvSpPr txBox="1"/>
          <p:nvPr/>
        </p:nvSpPr>
        <p:spPr>
          <a:xfrm>
            <a:off x="2978901" y="882486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1" name="TextBox 27">
            <a:extLst>
              <a:ext uri="{FF2B5EF4-FFF2-40B4-BE49-F238E27FC236}">
                <a16:creationId xmlns:a16="http://schemas.microsoft.com/office/drawing/2014/main" id="{5804BBFC-EDB3-4A42-8070-F6519F557722}"/>
              </a:ext>
            </a:extLst>
          </p:cNvPr>
          <p:cNvSpPr txBox="1"/>
          <p:nvPr/>
        </p:nvSpPr>
        <p:spPr>
          <a:xfrm>
            <a:off x="2968655" y="914719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Espanhol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2" name="TextBox 28">
            <a:extLst>
              <a:ext uri="{FF2B5EF4-FFF2-40B4-BE49-F238E27FC236}">
                <a16:creationId xmlns:a16="http://schemas.microsoft.com/office/drawing/2014/main" id="{4339514F-AF69-2840-A588-244E426E0297}"/>
              </a:ext>
            </a:extLst>
          </p:cNvPr>
          <p:cNvSpPr txBox="1"/>
          <p:nvPr/>
        </p:nvSpPr>
        <p:spPr>
          <a:xfrm>
            <a:off x="5058659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3" name="TextBox 29">
            <a:extLst>
              <a:ext uri="{FF2B5EF4-FFF2-40B4-BE49-F238E27FC236}">
                <a16:creationId xmlns:a16="http://schemas.microsoft.com/office/drawing/2014/main" id="{3EF2DD7D-F48B-8948-958D-77AF73684A3E}"/>
              </a:ext>
            </a:extLst>
          </p:cNvPr>
          <p:cNvSpPr txBox="1"/>
          <p:nvPr/>
        </p:nvSpPr>
        <p:spPr>
          <a:xfrm>
            <a:off x="5243617" y="85104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4" name="TextBox 30">
            <a:extLst>
              <a:ext uri="{FF2B5EF4-FFF2-40B4-BE49-F238E27FC236}">
                <a16:creationId xmlns:a16="http://schemas.microsoft.com/office/drawing/2014/main" id="{EAAABB4E-9B05-024E-87B7-3C0B5E68A139}"/>
              </a:ext>
            </a:extLst>
          </p:cNvPr>
          <p:cNvSpPr txBox="1"/>
          <p:nvPr/>
        </p:nvSpPr>
        <p:spPr>
          <a:xfrm>
            <a:off x="5243617" y="879841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5" name="TextBox 31">
            <a:extLst>
              <a:ext uri="{FF2B5EF4-FFF2-40B4-BE49-F238E27FC236}">
                <a16:creationId xmlns:a16="http://schemas.microsoft.com/office/drawing/2014/main" id="{7B2D1C31-872A-8849-AEB0-DD186E286C73}"/>
              </a:ext>
            </a:extLst>
          </p:cNvPr>
          <p:cNvSpPr txBox="1"/>
          <p:nvPr/>
        </p:nvSpPr>
        <p:spPr>
          <a:xfrm>
            <a:off x="5243617" y="908635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6" name="TextBox 32">
            <a:extLst>
              <a:ext uri="{FF2B5EF4-FFF2-40B4-BE49-F238E27FC236}">
                <a16:creationId xmlns:a16="http://schemas.microsoft.com/office/drawing/2014/main" id="{F499F172-A4FF-DC41-90B1-CFEAB855865B}"/>
              </a:ext>
            </a:extLst>
          </p:cNvPr>
          <p:cNvSpPr txBox="1"/>
          <p:nvPr/>
        </p:nvSpPr>
        <p:spPr>
          <a:xfrm>
            <a:off x="5243617" y="937429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7" name="TextBox 55">
            <a:extLst>
              <a:ext uri="{FF2B5EF4-FFF2-40B4-BE49-F238E27FC236}">
                <a16:creationId xmlns:a16="http://schemas.microsoft.com/office/drawing/2014/main" id="{EF47D2F6-881D-4747-8935-B557775ECFB8}"/>
              </a:ext>
            </a:extLst>
          </p:cNvPr>
          <p:cNvSpPr txBox="1"/>
          <p:nvPr/>
        </p:nvSpPr>
        <p:spPr>
          <a:xfrm>
            <a:off x="299171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Profissionais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cxnSp>
        <p:nvCxnSpPr>
          <p:cNvPr id="128" name="Straight Connector 113">
            <a:extLst>
              <a:ext uri="{FF2B5EF4-FFF2-40B4-BE49-F238E27FC236}">
                <a16:creationId xmlns:a16="http://schemas.microsoft.com/office/drawing/2014/main" id="{565A71FF-64AE-2047-A95F-551B03632565}"/>
              </a:ext>
            </a:extLst>
          </p:cNvPr>
          <p:cNvCxnSpPr/>
          <p:nvPr/>
        </p:nvCxnSpPr>
        <p:spPr>
          <a:xfrm>
            <a:off x="424369" y="5409395"/>
            <a:ext cx="6714113" cy="0"/>
          </a:xfrm>
          <a:prstGeom prst="line">
            <a:avLst/>
          </a:prstGeom>
          <a:noFill/>
          <a:ln w="12700">
            <a:solidFill>
              <a:srgbClr val="78CEB7"/>
            </a:solidFill>
          </a:ln>
        </p:spPr>
      </p:cxnSp>
      <p:sp>
        <p:nvSpPr>
          <p:cNvPr id="129" name="Oval 115">
            <a:extLst>
              <a:ext uri="{FF2B5EF4-FFF2-40B4-BE49-F238E27FC236}">
                <a16:creationId xmlns:a16="http://schemas.microsoft.com/office/drawing/2014/main" id="{5AD05527-5346-1849-B80B-8E0EF38BB1EC}"/>
              </a:ext>
            </a:extLst>
          </p:cNvPr>
          <p:cNvSpPr/>
          <p:nvPr/>
        </p:nvSpPr>
        <p:spPr>
          <a:xfrm>
            <a:off x="111260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16">
            <a:extLst>
              <a:ext uri="{FF2B5EF4-FFF2-40B4-BE49-F238E27FC236}">
                <a16:creationId xmlns:a16="http://schemas.microsoft.com/office/drawing/2014/main" id="{5C2939A2-4ED0-D448-BFBC-1CFB0A5203F3}"/>
              </a:ext>
            </a:extLst>
          </p:cNvPr>
          <p:cNvSpPr/>
          <p:nvPr/>
        </p:nvSpPr>
        <p:spPr>
          <a:xfrm>
            <a:off x="280452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17">
            <a:extLst>
              <a:ext uri="{FF2B5EF4-FFF2-40B4-BE49-F238E27FC236}">
                <a16:creationId xmlns:a16="http://schemas.microsoft.com/office/drawing/2014/main" id="{A5E450C7-BB09-9F4F-A461-0857DC1B17D2}"/>
              </a:ext>
            </a:extLst>
          </p:cNvPr>
          <p:cNvSpPr/>
          <p:nvPr/>
        </p:nvSpPr>
        <p:spPr>
          <a:xfrm>
            <a:off x="449644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18">
            <a:extLst>
              <a:ext uri="{FF2B5EF4-FFF2-40B4-BE49-F238E27FC236}">
                <a16:creationId xmlns:a16="http://schemas.microsoft.com/office/drawing/2014/main" id="{9B2A1402-C30B-FE41-A0F5-2E69A58F4BC9}"/>
              </a:ext>
            </a:extLst>
          </p:cNvPr>
          <p:cNvSpPr/>
          <p:nvPr/>
        </p:nvSpPr>
        <p:spPr>
          <a:xfrm>
            <a:off x="6188362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37">
            <a:extLst>
              <a:ext uri="{FF2B5EF4-FFF2-40B4-BE49-F238E27FC236}">
                <a16:creationId xmlns:a16="http://schemas.microsoft.com/office/drawing/2014/main" id="{9C57073C-998F-B44C-B8EA-EA8E1AE8180E}"/>
              </a:ext>
            </a:extLst>
          </p:cNvPr>
          <p:cNvSpPr txBox="1"/>
          <p:nvPr/>
        </p:nvSpPr>
        <p:spPr>
          <a:xfrm>
            <a:off x="2437329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4" name="TextBox 138">
            <a:extLst>
              <a:ext uri="{FF2B5EF4-FFF2-40B4-BE49-F238E27FC236}">
                <a16:creationId xmlns:a16="http://schemas.microsoft.com/office/drawing/2014/main" id="{D5F2B8E2-B77D-524D-ABE8-F12074C416A5}"/>
              </a:ext>
            </a:extLst>
          </p:cNvPr>
          <p:cNvSpPr txBox="1"/>
          <p:nvPr/>
        </p:nvSpPr>
        <p:spPr>
          <a:xfrm>
            <a:off x="2075719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5" name="Rounded Rectangle 139">
            <a:extLst>
              <a:ext uri="{FF2B5EF4-FFF2-40B4-BE49-F238E27FC236}">
                <a16:creationId xmlns:a16="http://schemas.microsoft.com/office/drawing/2014/main" id="{AD500F8B-D3D9-0844-B36B-E38A255B369A}"/>
              </a:ext>
            </a:extLst>
          </p:cNvPr>
          <p:cNvSpPr/>
          <p:nvPr/>
        </p:nvSpPr>
        <p:spPr>
          <a:xfrm>
            <a:off x="2387522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36" name="TextBox 141">
            <a:extLst>
              <a:ext uri="{FF2B5EF4-FFF2-40B4-BE49-F238E27FC236}">
                <a16:creationId xmlns:a16="http://schemas.microsoft.com/office/drawing/2014/main" id="{FCD4CC1D-7018-0845-9FE0-5E7A8887087F}"/>
              </a:ext>
            </a:extLst>
          </p:cNvPr>
          <p:cNvSpPr txBox="1"/>
          <p:nvPr/>
        </p:nvSpPr>
        <p:spPr>
          <a:xfrm>
            <a:off x="4110018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7" name="TextBox 142">
            <a:extLst>
              <a:ext uri="{FF2B5EF4-FFF2-40B4-BE49-F238E27FC236}">
                <a16:creationId xmlns:a16="http://schemas.microsoft.com/office/drawing/2014/main" id="{757D1CEA-1DF8-204A-A973-860B7300F832}"/>
              </a:ext>
            </a:extLst>
          </p:cNvPr>
          <p:cNvSpPr txBox="1"/>
          <p:nvPr/>
        </p:nvSpPr>
        <p:spPr>
          <a:xfrm>
            <a:off x="3748408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8" name="Rounded Rectangle 143">
            <a:extLst>
              <a:ext uri="{FF2B5EF4-FFF2-40B4-BE49-F238E27FC236}">
                <a16:creationId xmlns:a16="http://schemas.microsoft.com/office/drawing/2014/main" id="{BE091BB2-8A05-C442-8EF2-22FC9F7877A7}"/>
              </a:ext>
            </a:extLst>
          </p:cNvPr>
          <p:cNvSpPr/>
          <p:nvPr/>
        </p:nvSpPr>
        <p:spPr>
          <a:xfrm>
            <a:off x="4060211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39" name="TextBox 145">
            <a:extLst>
              <a:ext uri="{FF2B5EF4-FFF2-40B4-BE49-F238E27FC236}">
                <a16:creationId xmlns:a16="http://schemas.microsoft.com/office/drawing/2014/main" id="{EFBBCBBB-8418-2E43-8E7E-27BA70D071C6}"/>
              </a:ext>
            </a:extLst>
          </p:cNvPr>
          <p:cNvSpPr txBox="1"/>
          <p:nvPr/>
        </p:nvSpPr>
        <p:spPr>
          <a:xfrm>
            <a:off x="5782707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0" name="TextBox 146">
            <a:extLst>
              <a:ext uri="{FF2B5EF4-FFF2-40B4-BE49-F238E27FC236}">
                <a16:creationId xmlns:a16="http://schemas.microsoft.com/office/drawing/2014/main" id="{948E6DBD-7133-2043-816C-CA059D4D5D14}"/>
              </a:ext>
            </a:extLst>
          </p:cNvPr>
          <p:cNvSpPr txBox="1"/>
          <p:nvPr/>
        </p:nvSpPr>
        <p:spPr>
          <a:xfrm>
            <a:off x="5421097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1" name="Rounded Rectangle 147">
            <a:extLst>
              <a:ext uri="{FF2B5EF4-FFF2-40B4-BE49-F238E27FC236}">
                <a16:creationId xmlns:a16="http://schemas.microsoft.com/office/drawing/2014/main" id="{75685FB4-F489-3D47-8155-5C7FA0CD4491}"/>
              </a:ext>
            </a:extLst>
          </p:cNvPr>
          <p:cNvSpPr/>
          <p:nvPr/>
        </p:nvSpPr>
        <p:spPr>
          <a:xfrm>
            <a:off x="5732900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2" name="TextBox 149">
            <a:extLst>
              <a:ext uri="{FF2B5EF4-FFF2-40B4-BE49-F238E27FC236}">
                <a16:creationId xmlns:a16="http://schemas.microsoft.com/office/drawing/2014/main" id="{791B3995-D2A1-CC4C-BE21-D325DA8AD3D2}"/>
              </a:ext>
            </a:extLst>
          </p:cNvPr>
          <p:cNvSpPr txBox="1"/>
          <p:nvPr/>
        </p:nvSpPr>
        <p:spPr>
          <a:xfrm>
            <a:off x="221509" y="7880957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</a:p>
        </p:txBody>
      </p:sp>
      <p:grpSp>
        <p:nvGrpSpPr>
          <p:cNvPr id="143" name="Group 19">
            <a:extLst>
              <a:ext uri="{FF2B5EF4-FFF2-40B4-BE49-F238E27FC236}">
                <a16:creationId xmlns:a16="http://schemas.microsoft.com/office/drawing/2014/main" id="{083B562D-03CF-F94E-A9C6-D6327761692E}"/>
              </a:ext>
            </a:extLst>
          </p:cNvPr>
          <p:cNvGrpSpPr/>
          <p:nvPr/>
        </p:nvGrpSpPr>
        <p:grpSpPr>
          <a:xfrm>
            <a:off x="1497803" y="8553053"/>
            <a:ext cx="1102522" cy="162369"/>
            <a:chOff x="1497803" y="8451455"/>
            <a:chExt cx="1102522" cy="162369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FA1766C-B9B2-8248-BE7A-35B54B914B75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FD48E095-8D76-7044-9791-44E97090E92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6" name="Group 272">
            <a:extLst>
              <a:ext uri="{FF2B5EF4-FFF2-40B4-BE49-F238E27FC236}">
                <a16:creationId xmlns:a16="http://schemas.microsoft.com/office/drawing/2014/main" id="{B1860CA4-40E1-6C4C-84FF-7112F29B05BE}"/>
              </a:ext>
            </a:extLst>
          </p:cNvPr>
          <p:cNvGrpSpPr/>
          <p:nvPr/>
        </p:nvGrpSpPr>
        <p:grpSpPr>
          <a:xfrm>
            <a:off x="1497803" y="8854921"/>
            <a:ext cx="1102522" cy="162369"/>
            <a:chOff x="1497803" y="8451455"/>
            <a:chExt cx="1102522" cy="162369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1BDD7DE-6C0F-5B45-B536-3588C6C66E4B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882C0771-B1A9-7C43-A998-F46E8158219E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275">
            <a:extLst>
              <a:ext uri="{FF2B5EF4-FFF2-40B4-BE49-F238E27FC236}">
                <a16:creationId xmlns:a16="http://schemas.microsoft.com/office/drawing/2014/main" id="{CB0AF4A9-AE60-F242-A0B4-8863CE5B2544}"/>
              </a:ext>
            </a:extLst>
          </p:cNvPr>
          <p:cNvGrpSpPr/>
          <p:nvPr/>
        </p:nvGrpSpPr>
        <p:grpSpPr>
          <a:xfrm>
            <a:off x="1497803" y="9156789"/>
            <a:ext cx="1102522" cy="162369"/>
            <a:chOff x="1497803" y="8451455"/>
            <a:chExt cx="1102522" cy="162369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7337E17-F2D2-FC44-AA0E-DE2DD375BA7F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00B36283-730D-F04B-AD1B-AAC25064CE0E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2" name="Group 278">
            <a:extLst>
              <a:ext uri="{FF2B5EF4-FFF2-40B4-BE49-F238E27FC236}">
                <a16:creationId xmlns:a16="http://schemas.microsoft.com/office/drawing/2014/main" id="{CA6A4D7B-4BD7-2B46-8011-A53FC2499F9D}"/>
              </a:ext>
            </a:extLst>
          </p:cNvPr>
          <p:cNvGrpSpPr/>
          <p:nvPr/>
        </p:nvGrpSpPr>
        <p:grpSpPr>
          <a:xfrm>
            <a:off x="1497803" y="9458657"/>
            <a:ext cx="1102522" cy="162369"/>
            <a:chOff x="1497803" y="8451455"/>
            <a:chExt cx="1102522" cy="162369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4DDF2B9-68F7-234C-82EE-ABBE349FD71E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C612E54-C249-EC4F-B7CF-6A4985535DE3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281">
            <a:extLst>
              <a:ext uri="{FF2B5EF4-FFF2-40B4-BE49-F238E27FC236}">
                <a16:creationId xmlns:a16="http://schemas.microsoft.com/office/drawing/2014/main" id="{5F2DD233-855D-1A49-BA88-3CF95202A96B}"/>
              </a:ext>
            </a:extLst>
          </p:cNvPr>
          <p:cNvGrpSpPr/>
          <p:nvPr/>
        </p:nvGrpSpPr>
        <p:grpSpPr>
          <a:xfrm>
            <a:off x="3598549" y="8553053"/>
            <a:ext cx="1102522" cy="162369"/>
            <a:chOff x="1497803" y="8451455"/>
            <a:chExt cx="1102522" cy="162369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F581F9EB-48E4-244C-B3FE-A626BE5E31E5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5EC11E64-C574-4140-9611-6A7637D486B6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8" name="Group 284">
            <a:extLst>
              <a:ext uri="{FF2B5EF4-FFF2-40B4-BE49-F238E27FC236}">
                <a16:creationId xmlns:a16="http://schemas.microsoft.com/office/drawing/2014/main" id="{A0FC9887-1333-B345-9221-90BED642CD10}"/>
              </a:ext>
            </a:extLst>
          </p:cNvPr>
          <p:cNvGrpSpPr/>
          <p:nvPr/>
        </p:nvGrpSpPr>
        <p:grpSpPr>
          <a:xfrm>
            <a:off x="3598549" y="8854921"/>
            <a:ext cx="1102522" cy="162369"/>
            <a:chOff x="1497803" y="8451455"/>
            <a:chExt cx="1102522" cy="162369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641D82E1-E1A3-FC44-B264-AA306AEF912D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24F1ED5-15F0-0C49-A23F-C44B7BA9E82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1" name="Group 287">
            <a:extLst>
              <a:ext uri="{FF2B5EF4-FFF2-40B4-BE49-F238E27FC236}">
                <a16:creationId xmlns:a16="http://schemas.microsoft.com/office/drawing/2014/main" id="{BB22818F-8203-2040-9165-94FF41460DBF}"/>
              </a:ext>
            </a:extLst>
          </p:cNvPr>
          <p:cNvGrpSpPr/>
          <p:nvPr/>
        </p:nvGrpSpPr>
        <p:grpSpPr>
          <a:xfrm>
            <a:off x="3598549" y="9156789"/>
            <a:ext cx="1102522" cy="162369"/>
            <a:chOff x="1497803" y="8451455"/>
            <a:chExt cx="1102522" cy="162369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887F020-816D-E140-AC18-AF0084B663C3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5E4E185-835F-0746-A8F8-F5556EE7407D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4" name="Group 293">
            <a:extLst>
              <a:ext uri="{FF2B5EF4-FFF2-40B4-BE49-F238E27FC236}">
                <a16:creationId xmlns:a16="http://schemas.microsoft.com/office/drawing/2014/main" id="{A08F847A-C846-0C41-AEBF-E3637791DACD}"/>
              </a:ext>
            </a:extLst>
          </p:cNvPr>
          <p:cNvGrpSpPr/>
          <p:nvPr/>
        </p:nvGrpSpPr>
        <p:grpSpPr>
          <a:xfrm>
            <a:off x="6137389" y="8553053"/>
            <a:ext cx="1102522" cy="162369"/>
            <a:chOff x="1497803" y="8451455"/>
            <a:chExt cx="1102522" cy="162369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B9DF8C50-88B4-B244-8106-0A2C9E327CF6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4977726-E367-CE49-8110-717B25ED177C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7" name="Group 296">
            <a:extLst>
              <a:ext uri="{FF2B5EF4-FFF2-40B4-BE49-F238E27FC236}">
                <a16:creationId xmlns:a16="http://schemas.microsoft.com/office/drawing/2014/main" id="{070A7CA2-5FB9-2E47-84BF-A7B9E0B4DED5}"/>
              </a:ext>
            </a:extLst>
          </p:cNvPr>
          <p:cNvGrpSpPr/>
          <p:nvPr/>
        </p:nvGrpSpPr>
        <p:grpSpPr>
          <a:xfrm>
            <a:off x="6137389" y="8854921"/>
            <a:ext cx="1102522" cy="162369"/>
            <a:chOff x="1497803" y="8451455"/>
            <a:chExt cx="1102522" cy="162369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34BBA5E9-B379-C14E-BBA6-27133191F9DD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ED479D46-3E42-B44A-B20B-D600B5F603DF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0" name="Group 299">
            <a:extLst>
              <a:ext uri="{FF2B5EF4-FFF2-40B4-BE49-F238E27FC236}">
                <a16:creationId xmlns:a16="http://schemas.microsoft.com/office/drawing/2014/main" id="{08134B1B-9294-F242-ABFF-0B8B8225ACFD}"/>
              </a:ext>
            </a:extLst>
          </p:cNvPr>
          <p:cNvGrpSpPr/>
          <p:nvPr/>
        </p:nvGrpSpPr>
        <p:grpSpPr>
          <a:xfrm>
            <a:off x="6137389" y="9156789"/>
            <a:ext cx="1102522" cy="162369"/>
            <a:chOff x="1497803" y="8451455"/>
            <a:chExt cx="1102522" cy="162369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6787FD4-91A6-4D47-90EB-598B4D1C0F53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0E006026-B759-2344-9C49-0A8F3D661B52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3" name="Group 302">
            <a:extLst>
              <a:ext uri="{FF2B5EF4-FFF2-40B4-BE49-F238E27FC236}">
                <a16:creationId xmlns:a16="http://schemas.microsoft.com/office/drawing/2014/main" id="{6FD32C4D-41CA-B74F-9A05-303CB35AD1D2}"/>
              </a:ext>
            </a:extLst>
          </p:cNvPr>
          <p:cNvGrpSpPr/>
          <p:nvPr/>
        </p:nvGrpSpPr>
        <p:grpSpPr>
          <a:xfrm>
            <a:off x="6137389" y="9458657"/>
            <a:ext cx="1102522" cy="162369"/>
            <a:chOff x="1497803" y="8451455"/>
            <a:chExt cx="1102522" cy="162369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46A70F20-FCBC-A04C-955D-3271BF9E480A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6BBB7AE-4939-A648-AC41-364F427F4FFA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6" name="TextBox 305">
            <a:extLst>
              <a:ext uri="{FF2B5EF4-FFF2-40B4-BE49-F238E27FC236}">
                <a16:creationId xmlns:a16="http://schemas.microsoft.com/office/drawing/2014/main" id="{8B9F5A39-0349-F842-B7E2-38D785A3F3F5}"/>
              </a:ext>
            </a:extLst>
          </p:cNvPr>
          <p:cNvSpPr txBox="1"/>
          <p:nvPr/>
        </p:nvSpPr>
        <p:spPr>
          <a:xfrm>
            <a:off x="4527559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77" name="TextBox 306">
            <a:extLst>
              <a:ext uri="{FF2B5EF4-FFF2-40B4-BE49-F238E27FC236}">
                <a16:creationId xmlns:a16="http://schemas.microsoft.com/office/drawing/2014/main" id="{B8B69875-F5D2-704B-AB3F-2A4AE2C9552E}"/>
              </a:ext>
            </a:extLst>
          </p:cNvPr>
          <p:cNvSpPr txBox="1"/>
          <p:nvPr/>
        </p:nvSpPr>
        <p:spPr>
          <a:xfrm>
            <a:off x="4058739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78" name="Chevron 177">
            <a:extLst>
              <a:ext uri="{FF2B5EF4-FFF2-40B4-BE49-F238E27FC236}">
                <a16:creationId xmlns:a16="http://schemas.microsoft.com/office/drawing/2014/main" id="{DC0DF789-F271-5441-9665-BAF7797B4C5C}"/>
              </a:ext>
            </a:extLst>
          </p:cNvPr>
          <p:cNvSpPr/>
          <p:nvPr/>
        </p:nvSpPr>
        <p:spPr>
          <a:xfrm>
            <a:off x="355095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9" name="Chevron 178">
            <a:extLst>
              <a:ext uri="{FF2B5EF4-FFF2-40B4-BE49-F238E27FC236}">
                <a16:creationId xmlns:a16="http://schemas.microsoft.com/office/drawing/2014/main" id="{956FAEC8-EA83-D94E-A94A-1A281B16C84B}"/>
              </a:ext>
            </a:extLst>
          </p:cNvPr>
          <p:cNvSpPr/>
          <p:nvPr/>
        </p:nvSpPr>
        <p:spPr>
          <a:xfrm flipH="1">
            <a:off x="6917330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0" name="TextBox 61">
            <a:extLst>
              <a:ext uri="{FF2B5EF4-FFF2-40B4-BE49-F238E27FC236}">
                <a16:creationId xmlns:a16="http://schemas.microsoft.com/office/drawing/2014/main" id="{272EC4B3-1856-4247-AB8F-191C4AC573A6}"/>
              </a:ext>
            </a:extLst>
          </p:cNvPr>
          <p:cNvSpPr txBox="1"/>
          <p:nvPr/>
        </p:nvSpPr>
        <p:spPr>
          <a:xfrm>
            <a:off x="955254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81" name="TextBox 62">
            <a:extLst>
              <a:ext uri="{FF2B5EF4-FFF2-40B4-BE49-F238E27FC236}">
                <a16:creationId xmlns:a16="http://schemas.microsoft.com/office/drawing/2014/main" id="{7014AABF-33F0-0D4B-BFD8-0118B68293D8}"/>
              </a:ext>
            </a:extLst>
          </p:cNvPr>
          <p:cNvSpPr txBox="1"/>
          <p:nvPr/>
        </p:nvSpPr>
        <p:spPr>
          <a:xfrm>
            <a:off x="486434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82" name="TextBox 305">
            <a:extLst>
              <a:ext uri="{FF2B5EF4-FFF2-40B4-BE49-F238E27FC236}">
                <a16:creationId xmlns:a16="http://schemas.microsoft.com/office/drawing/2014/main" id="{4AE21DDC-3105-C644-9ABC-0A372D333D28}"/>
              </a:ext>
            </a:extLst>
          </p:cNvPr>
          <p:cNvSpPr txBox="1"/>
          <p:nvPr/>
        </p:nvSpPr>
        <p:spPr>
          <a:xfrm>
            <a:off x="4522405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83" name="TextBox 306">
            <a:extLst>
              <a:ext uri="{FF2B5EF4-FFF2-40B4-BE49-F238E27FC236}">
                <a16:creationId xmlns:a16="http://schemas.microsoft.com/office/drawing/2014/main" id="{54DA4FDE-7C08-8246-8939-B45902CBC373}"/>
              </a:ext>
            </a:extLst>
          </p:cNvPr>
          <p:cNvSpPr txBox="1"/>
          <p:nvPr/>
        </p:nvSpPr>
        <p:spPr>
          <a:xfrm>
            <a:off x="4053585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184" name="Image 183" descr="Une image contenant personne, bâtiment, femme, habits&#10;&#10;&#10;&#10;Description générée automatiquement">
            <a:extLst>
              <a:ext uri="{FF2B5EF4-FFF2-40B4-BE49-F238E27FC236}">
                <a16:creationId xmlns:a16="http://schemas.microsoft.com/office/drawing/2014/main" id="{3D3FC570-AB49-334B-AD9E-6BD0E4D3C6F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6" r="13160"/>
          <a:stretch/>
        </p:blipFill>
        <p:spPr>
          <a:xfrm>
            <a:off x="5031040" y="581179"/>
            <a:ext cx="2357177" cy="235580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186" name="Image 185">
            <a:extLst>
              <a:ext uri="{FF2B5EF4-FFF2-40B4-BE49-F238E27FC236}">
                <a16:creationId xmlns:a16="http://schemas.microsoft.com/office/drawing/2014/main" id="{26B4C642-1DB7-9243-A0FC-111A260109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009"/>
            <a:ext cx="7559675" cy="342468"/>
          </a:xfrm>
          <a:prstGeom prst="rect">
            <a:avLst/>
          </a:prstGeom>
        </p:spPr>
      </p:pic>
      <p:pic>
        <p:nvPicPr>
          <p:cNvPr id="187" name="Image 186">
            <a:extLst>
              <a:ext uri="{FF2B5EF4-FFF2-40B4-BE49-F238E27FC236}">
                <a16:creationId xmlns:a16="http://schemas.microsoft.com/office/drawing/2014/main" id="{8D5CF39C-776A-234B-81B6-FC66A03800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-1" y="10349345"/>
            <a:ext cx="7559675" cy="34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78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292</Words>
  <Application>Microsoft Macintosh PowerPoint</Application>
  <PresentationFormat>Personnalisé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2019-03-22T10:47:17Z</dcterms:created>
  <dcterms:modified xsi:type="dcterms:W3CDTF">2019-03-22T10:48:54Z</dcterms:modified>
</cp:coreProperties>
</file>