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4688"/>
    <a:srgbClr val="A8EEF0"/>
    <a:srgbClr val="0335FE"/>
    <a:srgbClr val="F15773"/>
    <a:srgbClr val="40B8A8"/>
    <a:srgbClr val="FBA341"/>
    <a:srgbClr val="333F50"/>
    <a:srgbClr val="33CCCC"/>
    <a:srgbClr val="B1DAE0"/>
    <a:srgbClr val="2233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42" autoAdjust="0"/>
    <p:restoredTop sz="95324" autoAdjust="0"/>
  </p:normalViewPr>
  <p:slideViewPr>
    <p:cSldViewPr snapToGrid="0">
      <p:cViewPr>
        <p:scale>
          <a:sx n="112" d="100"/>
          <a:sy n="112" d="100"/>
        </p:scale>
        <p:origin x="996" y="-40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A38E5A85-6194-2143-B62C-193ACB426B3A}"/>
    <pc:docChg chg="modSld">
      <pc:chgData name="Axel Maille" userId="065ad68c099279a8" providerId="LiveId" clId="{A38E5A85-6194-2143-B62C-193ACB426B3A}" dt="2018-11-23T14:21:48.459" v="0" actId="1076"/>
      <pc:docMkLst>
        <pc:docMk/>
      </pc:docMkLst>
      <pc:sldChg chg="modSp">
        <pc:chgData name="Axel Maille" userId="065ad68c099279a8" providerId="LiveId" clId="{A38E5A85-6194-2143-B62C-193ACB426B3A}" dt="2018-11-23T14:21:48.459" v="0" actId="1076"/>
        <pc:sldMkLst>
          <pc:docMk/>
          <pc:sldMk cId="3889010418" sldId="259"/>
        </pc:sldMkLst>
        <pc:spChg chg="mod">
          <ac:chgData name="Axel Maille" userId="065ad68c099279a8" providerId="LiveId" clId="{A38E5A85-6194-2143-B62C-193ACB426B3A}" dt="2018-11-23T14:21:48.459" v="0" actId="1076"/>
          <ac:spMkLst>
            <pc:docMk/>
            <pc:sldMk cId="3889010418" sldId="259"/>
            <ac:spMk id="112" creationId="{BBF63E5F-D921-BA44-9F32-5560037833D0}"/>
          </ac:spMkLst>
        </pc:spChg>
        <pc:spChg chg="mod">
          <ac:chgData name="Axel Maille" userId="065ad68c099279a8" providerId="LiveId" clId="{A38E5A85-6194-2143-B62C-193ACB426B3A}" dt="2018-11-23T14:21:48.459" v="0" actId="1076"/>
          <ac:spMkLst>
            <pc:docMk/>
            <pc:sldMk cId="3889010418" sldId="259"/>
            <ac:spMk id="131" creationId="{00000000-0000-0000-0000-000000000000}"/>
          </ac:spMkLst>
        </pc:spChg>
        <pc:spChg chg="mod">
          <ac:chgData name="Axel Maille" userId="065ad68c099279a8" providerId="LiveId" clId="{A38E5A85-6194-2143-B62C-193ACB426B3A}" dt="2018-11-23T14:21:48.459" v="0" actId="1076"/>
          <ac:spMkLst>
            <pc:docMk/>
            <pc:sldMk cId="3889010418" sldId="259"/>
            <ac:spMk id="134" creationId="{4D7660F0-4830-A345-88A4-0F7B0990B4A8}"/>
          </ac:spMkLst>
        </pc:spChg>
        <pc:spChg chg="mod">
          <ac:chgData name="Axel Maille" userId="065ad68c099279a8" providerId="LiveId" clId="{A38E5A85-6194-2143-B62C-193ACB426B3A}" dt="2018-11-23T14:21:48.459" v="0" actId="1076"/>
          <ac:spMkLst>
            <pc:docMk/>
            <pc:sldMk cId="3889010418" sldId="259"/>
            <ac:spMk id="135" creationId="{BD6008FF-F91D-484C-9F1E-ABEA9288FE49}"/>
          </ac:spMkLst>
        </pc:spChg>
        <pc:spChg chg="mod">
          <ac:chgData name="Axel Maille" userId="065ad68c099279a8" providerId="LiveId" clId="{A38E5A85-6194-2143-B62C-193ACB426B3A}" dt="2018-11-23T14:21:48.459" v="0" actId="1076"/>
          <ac:spMkLst>
            <pc:docMk/>
            <pc:sldMk cId="3889010418" sldId="259"/>
            <ac:spMk id="136" creationId="{82017EF1-31B7-A744-873E-530170C37071}"/>
          </ac:spMkLst>
        </pc:spChg>
        <pc:picChg chg="mod">
          <ac:chgData name="Axel Maille" userId="065ad68c099279a8" providerId="LiveId" clId="{A38E5A85-6194-2143-B62C-193ACB426B3A}" dt="2018-11-23T14:21:48.459" v="0" actId="1076"/>
          <ac:picMkLst>
            <pc:docMk/>
            <pc:sldMk cId="3889010418" sldId="259"/>
            <ac:picMk id="113" creationId="{70CAFF63-F1D4-7D43-821F-D80D43D43662}"/>
          </ac:picMkLst>
        </pc:picChg>
        <pc:picChg chg="mod">
          <ac:chgData name="Axel Maille" userId="065ad68c099279a8" providerId="LiveId" clId="{A38E5A85-6194-2143-B62C-193ACB426B3A}" dt="2018-11-23T14:21:48.459" v="0" actId="1076"/>
          <ac:picMkLst>
            <pc:docMk/>
            <pc:sldMk cId="3889010418" sldId="259"/>
            <ac:picMk id="114" creationId="{C8AE2615-39E1-2745-88A1-D0E51D8F3C4E}"/>
          </ac:picMkLst>
        </pc:picChg>
        <pc:picChg chg="mod">
          <ac:chgData name="Axel Maille" userId="065ad68c099279a8" providerId="LiveId" clId="{A38E5A85-6194-2143-B62C-193ACB426B3A}" dt="2018-11-23T14:21:48.459" v="0" actId="1076"/>
          <ac:picMkLst>
            <pc:docMk/>
            <pc:sldMk cId="3889010418" sldId="259"/>
            <ac:picMk id="115" creationId="{2BEAE350-9BFD-9346-8CF0-81540AD29703}"/>
          </ac:picMkLst>
        </pc:picChg>
        <pc:picChg chg="mod">
          <ac:chgData name="Axel Maille" userId="065ad68c099279a8" providerId="LiveId" clId="{A38E5A85-6194-2143-B62C-193ACB426B3A}" dt="2018-11-23T14:21:48.459" v="0" actId="1076"/>
          <ac:picMkLst>
            <pc:docMk/>
            <pc:sldMk cId="3889010418" sldId="259"/>
            <ac:picMk id="133" creationId="{DF5E1F24-DE55-4B4D-BAAF-9332AA5723C4}"/>
          </ac:picMkLst>
        </pc:picChg>
      </pc:sldChg>
    </pc:docChg>
  </pc:docChgLst>
  <pc:docChgLst>
    <pc:chgData name="Axel Maille" userId="065ad68c099279a8" providerId="LiveId" clId="{4E7F7E37-1F58-544D-8171-0309B18260CC}"/>
    <pc:docChg chg="undo custSel modSld">
      <pc:chgData name="Axel Maille" userId="065ad68c099279a8" providerId="LiveId" clId="{4E7F7E37-1F58-544D-8171-0309B18260CC}" dt="2018-11-19T10:48:31.038" v="244" actId="1076"/>
      <pc:docMkLst>
        <pc:docMk/>
      </pc:docMkLst>
      <pc:sldChg chg="addSp delSp modSp">
        <pc:chgData name="Axel Maille" userId="065ad68c099279a8" providerId="LiveId" clId="{4E7F7E37-1F58-544D-8171-0309B18260CC}" dt="2018-11-19T10:48:31.038" v="244" actId="1076"/>
        <pc:sldMkLst>
          <pc:docMk/>
          <pc:sldMk cId="3889010418" sldId="259"/>
        </pc:sldMkLst>
        <pc:spChg chg="add mod">
          <ac:chgData name="Axel Maille" userId="065ad68c099279a8" providerId="LiveId" clId="{4E7F7E37-1F58-544D-8171-0309B18260CC}" dt="2018-11-19T10:48:31.038" v="244" actId="1076"/>
          <ac:spMkLst>
            <pc:docMk/>
            <pc:sldMk cId="3889010418" sldId="259"/>
            <ac:spMk id="2" creationId="{F3F779B8-B93C-064A-98A6-2C9B2EB581C2}"/>
          </ac:spMkLst>
        </pc:spChg>
        <pc:spChg chg="add del mod">
          <ac:chgData name="Axel Maille" userId="065ad68c099279a8" providerId="LiveId" clId="{4E7F7E37-1F58-544D-8171-0309B18260CC}" dt="2018-11-19T10:47:52.593" v="223" actId="478"/>
          <ac:spMkLst>
            <pc:docMk/>
            <pc:sldMk cId="3889010418" sldId="259"/>
            <ac:spMk id="45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85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90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5:21.396" v="60" actId="120"/>
          <ac:spMkLst>
            <pc:docMk/>
            <pc:sldMk cId="3889010418" sldId="259"/>
            <ac:spMk id="91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5:40.609" v="72" actId="6549"/>
          <ac:spMkLst>
            <pc:docMk/>
            <pc:sldMk cId="3889010418" sldId="259"/>
            <ac:spMk id="92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93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5:23.999" v="61"/>
          <ac:spMkLst>
            <pc:docMk/>
            <pc:sldMk cId="3889010418" sldId="259"/>
            <ac:spMk id="94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5:41.788" v="74" actId="6549"/>
          <ac:spMkLst>
            <pc:docMk/>
            <pc:sldMk cId="3889010418" sldId="259"/>
            <ac:spMk id="95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96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5:25.248" v="62"/>
          <ac:spMkLst>
            <pc:docMk/>
            <pc:sldMk cId="3889010418" sldId="259"/>
            <ac:spMk id="97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5:43.139" v="76" actId="6549"/>
          <ac:spMkLst>
            <pc:docMk/>
            <pc:sldMk cId="3889010418" sldId="259"/>
            <ac:spMk id="98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99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5:26.310" v="63"/>
          <ac:spMkLst>
            <pc:docMk/>
            <pc:sldMk cId="3889010418" sldId="259"/>
            <ac:spMk id="100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5:44.433" v="78" actId="6549"/>
          <ac:spMkLst>
            <pc:docMk/>
            <pc:sldMk cId="3889010418" sldId="259"/>
            <ac:spMk id="101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5.715" v="52" actId="20577"/>
          <ac:spMkLst>
            <pc:docMk/>
            <pc:sldMk cId="3889010418" sldId="259"/>
            <ac:spMk id="103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30.814" v="53"/>
          <ac:spMkLst>
            <pc:docMk/>
            <pc:sldMk cId="3889010418" sldId="259"/>
            <ac:spMk id="104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105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5:36.061" v="70" actId="6549"/>
          <ac:spMkLst>
            <pc:docMk/>
            <pc:sldMk cId="3889010418" sldId="259"/>
            <ac:spMk id="106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107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6:49.351" v="188" actId="14100"/>
          <ac:spMkLst>
            <pc:docMk/>
            <pc:sldMk cId="3889010418" sldId="259"/>
            <ac:spMk id="108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109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6:55.392" v="191" actId="14100"/>
          <ac:spMkLst>
            <pc:docMk/>
            <pc:sldMk cId="3889010418" sldId="259"/>
            <ac:spMk id="110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111" creationId="{00000000-0000-0000-0000-000000000000}"/>
          </ac:spMkLst>
        </pc:spChg>
        <pc:spChg chg="add mod">
          <ac:chgData name="Axel Maille" userId="065ad68c099279a8" providerId="LiveId" clId="{4E7F7E37-1F58-544D-8171-0309B18260CC}" dt="2018-11-19T10:45:07.618" v="57" actId="255"/>
          <ac:spMkLst>
            <pc:docMk/>
            <pc:sldMk cId="3889010418" sldId="259"/>
            <ac:spMk id="112" creationId="{BBF63E5F-D921-BA44-9F32-5560037833D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116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6:04.993" v="114" actId="20577"/>
          <ac:spMkLst>
            <pc:docMk/>
            <pc:sldMk cId="3889010418" sldId="259"/>
            <ac:spMk id="117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118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5:49.754" v="79" actId="6549"/>
          <ac:spMkLst>
            <pc:docMk/>
            <pc:sldMk cId="3889010418" sldId="259"/>
            <ac:spMk id="119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5:55.412" v="88" actId="20577"/>
          <ac:spMkLst>
            <pc:docMk/>
            <pc:sldMk cId="3889010418" sldId="259"/>
            <ac:spMk id="120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5:59.310" v="98" actId="20577"/>
          <ac:spMkLst>
            <pc:docMk/>
            <pc:sldMk cId="3889010418" sldId="259"/>
            <ac:spMk id="121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6:08.372" v="121" actId="20577"/>
          <ac:spMkLst>
            <pc:docMk/>
            <pc:sldMk cId="3889010418" sldId="259"/>
            <ac:spMk id="122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6:11.691" v="128" actId="20577"/>
          <ac:spMkLst>
            <pc:docMk/>
            <pc:sldMk cId="3889010418" sldId="259"/>
            <ac:spMk id="123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6:15.427" v="136" actId="20577"/>
          <ac:spMkLst>
            <pc:docMk/>
            <pc:sldMk cId="3889010418" sldId="259"/>
            <ac:spMk id="124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6:19.173" v="143" actId="20577"/>
          <ac:spMkLst>
            <pc:docMk/>
            <pc:sldMk cId="3889010418" sldId="259"/>
            <ac:spMk id="125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6:23.132" v="155" actId="20577"/>
          <ac:spMkLst>
            <pc:docMk/>
            <pc:sldMk cId="3889010418" sldId="259"/>
            <ac:spMk id="126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6:28.611" v="164" actId="20577"/>
          <ac:spMkLst>
            <pc:docMk/>
            <pc:sldMk cId="3889010418" sldId="259"/>
            <ac:spMk id="127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6:31.682" v="171" actId="20577"/>
          <ac:spMkLst>
            <pc:docMk/>
            <pc:sldMk cId="3889010418" sldId="259"/>
            <ac:spMk id="128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6:35.169" v="179" actId="20577"/>
          <ac:spMkLst>
            <pc:docMk/>
            <pc:sldMk cId="3889010418" sldId="259"/>
            <ac:spMk id="129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6:38.613" v="187" actId="20577"/>
          <ac:spMkLst>
            <pc:docMk/>
            <pc:sldMk cId="3889010418" sldId="259"/>
            <ac:spMk id="130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131" creationId="{00000000-0000-0000-0000-000000000000}"/>
          </ac:spMkLst>
        </pc:spChg>
        <pc:spChg chg="del mod">
          <ac:chgData name="Axel Maille" userId="065ad68c099279a8" providerId="LiveId" clId="{4E7F7E37-1F58-544D-8171-0309B18260CC}" dt="2018-11-19T10:44:43.602" v="54" actId="478"/>
          <ac:spMkLst>
            <pc:docMk/>
            <pc:sldMk cId="3889010418" sldId="259"/>
            <ac:spMk id="132" creationId="{00000000-0000-0000-0000-000000000000}"/>
          </ac:spMkLst>
        </pc:spChg>
        <pc:spChg chg="add mod">
          <ac:chgData name="Axel Maille" userId="065ad68c099279a8" providerId="LiveId" clId="{4E7F7E37-1F58-544D-8171-0309B18260CC}" dt="2018-11-19T10:45:07.618" v="57" actId="255"/>
          <ac:spMkLst>
            <pc:docMk/>
            <pc:sldMk cId="3889010418" sldId="259"/>
            <ac:spMk id="134" creationId="{4D7660F0-4830-A345-88A4-0F7B0990B4A8}"/>
          </ac:spMkLst>
        </pc:spChg>
        <pc:spChg chg="add mod">
          <ac:chgData name="Axel Maille" userId="065ad68c099279a8" providerId="LiveId" clId="{4E7F7E37-1F58-544D-8171-0309B18260CC}" dt="2018-11-19T10:45:07.618" v="57" actId="255"/>
          <ac:spMkLst>
            <pc:docMk/>
            <pc:sldMk cId="3889010418" sldId="259"/>
            <ac:spMk id="135" creationId="{BD6008FF-F91D-484C-9F1E-ABEA9288FE49}"/>
          </ac:spMkLst>
        </pc:spChg>
        <pc:spChg chg="add mod">
          <ac:chgData name="Axel Maille" userId="065ad68c099279a8" providerId="LiveId" clId="{4E7F7E37-1F58-544D-8171-0309B18260CC}" dt="2018-11-19T10:45:07.618" v="57" actId="255"/>
          <ac:spMkLst>
            <pc:docMk/>
            <pc:sldMk cId="3889010418" sldId="259"/>
            <ac:spMk id="136" creationId="{82017EF1-31B7-A744-873E-530170C37071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19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20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22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23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24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26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27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28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29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30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32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33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34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35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36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38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39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40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41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42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44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45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46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47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48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50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51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52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53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54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56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57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58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59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60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62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63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64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65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66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68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69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70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71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72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74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75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76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77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78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80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81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82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83" creationId="{00000000-0000-0000-0000-000000000000}"/>
          </ac:spMkLst>
        </pc:spChg>
        <pc:spChg chg="mod">
          <ac:chgData name="Axel Maille" userId="065ad68c099279a8" providerId="LiveId" clId="{4E7F7E37-1F58-544D-8171-0309B18260CC}" dt="2018-11-19T10:44:21.274" v="50" actId="2711"/>
          <ac:spMkLst>
            <pc:docMk/>
            <pc:sldMk cId="3889010418" sldId="259"/>
            <ac:spMk id="284" creationId="{00000000-0000-0000-0000-000000000000}"/>
          </ac:spMkLst>
        </pc:spChg>
        <pc:picChg chg="add mod">
          <ac:chgData name="Axel Maille" userId="065ad68c099279a8" providerId="LiveId" clId="{4E7F7E37-1F58-544D-8171-0309B18260CC}" dt="2018-11-19T10:44:56.724" v="56" actId="1076"/>
          <ac:picMkLst>
            <pc:docMk/>
            <pc:sldMk cId="3889010418" sldId="259"/>
            <ac:picMk id="113" creationId="{70CAFF63-F1D4-7D43-821F-D80D43D43662}"/>
          </ac:picMkLst>
        </pc:picChg>
        <pc:picChg chg="add mod">
          <ac:chgData name="Axel Maille" userId="065ad68c099279a8" providerId="LiveId" clId="{4E7F7E37-1F58-544D-8171-0309B18260CC}" dt="2018-11-19T10:44:56.724" v="56" actId="1076"/>
          <ac:picMkLst>
            <pc:docMk/>
            <pc:sldMk cId="3889010418" sldId="259"/>
            <ac:picMk id="114" creationId="{C8AE2615-39E1-2745-88A1-D0E51D8F3C4E}"/>
          </ac:picMkLst>
        </pc:picChg>
        <pc:picChg chg="add mod">
          <ac:chgData name="Axel Maille" userId="065ad68c099279a8" providerId="LiveId" clId="{4E7F7E37-1F58-544D-8171-0309B18260CC}" dt="2018-11-19T10:44:56.724" v="56" actId="1076"/>
          <ac:picMkLst>
            <pc:docMk/>
            <pc:sldMk cId="3889010418" sldId="259"/>
            <ac:picMk id="115" creationId="{2BEAE350-9BFD-9346-8CF0-81540AD29703}"/>
          </ac:picMkLst>
        </pc:picChg>
        <pc:picChg chg="add mod">
          <ac:chgData name="Axel Maille" userId="065ad68c099279a8" providerId="LiveId" clId="{4E7F7E37-1F58-544D-8171-0309B18260CC}" dt="2018-11-19T10:44:56.724" v="56" actId="1076"/>
          <ac:picMkLst>
            <pc:docMk/>
            <pc:sldMk cId="3889010418" sldId="259"/>
            <ac:picMk id="133" creationId="{DF5E1F24-DE55-4B4D-BAAF-9332AA5723C4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5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102961" y="0"/>
            <a:ext cx="4459889" cy="10688638"/>
          </a:xfrm>
          <a:prstGeom prst="rect">
            <a:avLst/>
          </a:prstGeom>
          <a:solidFill>
            <a:srgbClr val="2D46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-46358" y="0"/>
            <a:ext cx="3149320" cy="10688638"/>
          </a:xfrm>
          <a:prstGeom prst="rect">
            <a:avLst/>
          </a:prstGeom>
          <a:solidFill>
            <a:srgbClr val="A8EE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52" name="Group 51"/>
          <p:cNvGrpSpPr/>
          <p:nvPr userDrawn="1"/>
        </p:nvGrpSpPr>
        <p:grpSpPr>
          <a:xfrm>
            <a:off x="2956553" y="-7143"/>
            <a:ext cx="323016" cy="4618746"/>
            <a:chOff x="2956553" y="-7143"/>
            <a:chExt cx="323016" cy="4618746"/>
          </a:xfrm>
        </p:grpSpPr>
        <p:grpSp>
          <p:nvGrpSpPr>
            <p:cNvPr id="10" name="Group 9"/>
            <p:cNvGrpSpPr/>
            <p:nvPr/>
          </p:nvGrpSpPr>
          <p:grpSpPr>
            <a:xfrm>
              <a:off x="2956553" y="-7143"/>
              <a:ext cx="323016" cy="2308304"/>
              <a:chOff x="2956553" y="-7143"/>
              <a:chExt cx="323016" cy="2308304"/>
            </a:xfrm>
          </p:grpSpPr>
          <p:grpSp>
            <p:nvGrpSpPr>
              <p:cNvPr id="39" name="Group 38"/>
              <p:cNvGrpSpPr/>
              <p:nvPr/>
            </p:nvGrpSpPr>
            <p:grpSpPr>
              <a:xfrm>
                <a:off x="2956553" y="-7143"/>
                <a:ext cx="323016" cy="1155926"/>
                <a:chOff x="3042979" y="-7143"/>
                <a:chExt cx="236590" cy="1155926"/>
              </a:xfrm>
            </p:grpSpPr>
            <p:sp>
              <p:nvSpPr>
                <p:cNvPr id="43" name="Chevron 42"/>
                <p:cNvSpPr/>
                <p:nvPr/>
              </p:nvSpPr>
              <p:spPr>
                <a:xfrm>
                  <a:off x="3042979" y="-7143"/>
                  <a:ext cx="236590" cy="575251"/>
                </a:xfrm>
                <a:prstGeom prst="chevron">
                  <a:avLst>
                    <a:gd name="adj" fmla="val 100000"/>
                  </a:avLst>
                </a:prstGeom>
                <a:ln w="571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4" name="Chevron 43"/>
                <p:cNvSpPr/>
                <p:nvPr/>
              </p:nvSpPr>
              <p:spPr>
                <a:xfrm>
                  <a:off x="3042979" y="573532"/>
                  <a:ext cx="236590" cy="575251"/>
                </a:xfrm>
                <a:prstGeom prst="chevron">
                  <a:avLst>
                    <a:gd name="adj" fmla="val 100000"/>
                  </a:avLst>
                </a:prstGeom>
                <a:ln w="571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40" name="Group 39"/>
              <p:cNvGrpSpPr/>
              <p:nvPr/>
            </p:nvGrpSpPr>
            <p:grpSpPr>
              <a:xfrm>
                <a:off x="2956553" y="1147615"/>
                <a:ext cx="323016" cy="1153546"/>
                <a:chOff x="3042979" y="14291"/>
                <a:chExt cx="236590" cy="1153546"/>
              </a:xfrm>
            </p:grpSpPr>
            <p:sp>
              <p:nvSpPr>
                <p:cNvPr id="41" name="Chevron 40"/>
                <p:cNvSpPr/>
                <p:nvPr/>
              </p:nvSpPr>
              <p:spPr>
                <a:xfrm>
                  <a:off x="3042979" y="14291"/>
                  <a:ext cx="236590" cy="575251"/>
                </a:xfrm>
                <a:prstGeom prst="chevron">
                  <a:avLst>
                    <a:gd name="adj" fmla="val 100000"/>
                  </a:avLst>
                </a:prstGeom>
                <a:ln w="571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2" name="Chevron 41"/>
                <p:cNvSpPr/>
                <p:nvPr/>
              </p:nvSpPr>
              <p:spPr>
                <a:xfrm>
                  <a:off x="3042979" y="592586"/>
                  <a:ext cx="236590" cy="575251"/>
                </a:xfrm>
                <a:prstGeom prst="chevron">
                  <a:avLst>
                    <a:gd name="adj" fmla="val 100000"/>
                  </a:avLst>
                </a:prstGeom>
                <a:ln w="571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45" name="Group 44"/>
            <p:cNvGrpSpPr/>
            <p:nvPr userDrawn="1"/>
          </p:nvGrpSpPr>
          <p:grpSpPr>
            <a:xfrm>
              <a:off x="2956553" y="2303299"/>
              <a:ext cx="323016" cy="2308304"/>
              <a:chOff x="2956553" y="-7143"/>
              <a:chExt cx="323016" cy="2308304"/>
            </a:xfrm>
          </p:grpSpPr>
          <p:grpSp>
            <p:nvGrpSpPr>
              <p:cNvPr id="46" name="Group 45"/>
              <p:cNvGrpSpPr/>
              <p:nvPr/>
            </p:nvGrpSpPr>
            <p:grpSpPr>
              <a:xfrm>
                <a:off x="2956553" y="-7143"/>
                <a:ext cx="323016" cy="1155926"/>
                <a:chOff x="3042979" y="-7143"/>
                <a:chExt cx="236590" cy="1155926"/>
              </a:xfrm>
            </p:grpSpPr>
            <p:sp>
              <p:nvSpPr>
                <p:cNvPr id="50" name="Chevron 49"/>
                <p:cNvSpPr/>
                <p:nvPr/>
              </p:nvSpPr>
              <p:spPr>
                <a:xfrm>
                  <a:off x="3042979" y="-7143"/>
                  <a:ext cx="236590" cy="575251"/>
                </a:xfrm>
                <a:prstGeom prst="chevron">
                  <a:avLst>
                    <a:gd name="adj" fmla="val 100000"/>
                  </a:avLst>
                </a:prstGeom>
                <a:ln w="571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1" name="Chevron 50"/>
                <p:cNvSpPr/>
                <p:nvPr/>
              </p:nvSpPr>
              <p:spPr>
                <a:xfrm>
                  <a:off x="3042979" y="573532"/>
                  <a:ext cx="236590" cy="575251"/>
                </a:xfrm>
                <a:prstGeom prst="chevron">
                  <a:avLst>
                    <a:gd name="adj" fmla="val 100000"/>
                  </a:avLst>
                </a:prstGeom>
                <a:ln w="571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47" name="Group 46"/>
              <p:cNvGrpSpPr/>
              <p:nvPr/>
            </p:nvGrpSpPr>
            <p:grpSpPr>
              <a:xfrm>
                <a:off x="2956553" y="1147615"/>
                <a:ext cx="323016" cy="1153546"/>
                <a:chOff x="3042979" y="14291"/>
                <a:chExt cx="236590" cy="1153546"/>
              </a:xfrm>
            </p:grpSpPr>
            <p:sp>
              <p:nvSpPr>
                <p:cNvPr id="48" name="Chevron 47"/>
                <p:cNvSpPr/>
                <p:nvPr/>
              </p:nvSpPr>
              <p:spPr>
                <a:xfrm>
                  <a:off x="3042979" y="14291"/>
                  <a:ext cx="236590" cy="575251"/>
                </a:xfrm>
                <a:prstGeom prst="chevron">
                  <a:avLst>
                    <a:gd name="adj" fmla="val 100000"/>
                  </a:avLst>
                </a:prstGeom>
                <a:ln w="571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9" name="Chevron 48"/>
                <p:cNvSpPr/>
                <p:nvPr/>
              </p:nvSpPr>
              <p:spPr>
                <a:xfrm>
                  <a:off x="3042979" y="592586"/>
                  <a:ext cx="236590" cy="575251"/>
                </a:xfrm>
                <a:prstGeom prst="chevron">
                  <a:avLst>
                    <a:gd name="adj" fmla="val 100000"/>
                  </a:avLst>
                </a:prstGeom>
                <a:ln w="571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53" name="Group 52"/>
          <p:cNvGrpSpPr/>
          <p:nvPr userDrawn="1"/>
        </p:nvGrpSpPr>
        <p:grpSpPr>
          <a:xfrm>
            <a:off x="2956553" y="4614647"/>
            <a:ext cx="323016" cy="4618746"/>
            <a:chOff x="2956553" y="-7143"/>
            <a:chExt cx="323016" cy="4618746"/>
          </a:xfrm>
        </p:grpSpPr>
        <p:grpSp>
          <p:nvGrpSpPr>
            <p:cNvPr id="54" name="Group 53"/>
            <p:cNvGrpSpPr/>
            <p:nvPr/>
          </p:nvGrpSpPr>
          <p:grpSpPr>
            <a:xfrm>
              <a:off x="2956553" y="-7143"/>
              <a:ext cx="323016" cy="2308304"/>
              <a:chOff x="2956553" y="-7143"/>
              <a:chExt cx="323016" cy="2308304"/>
            </a:xfrm>
          </p:grpSpPr>
          <p:grpSp>
            <p:nvGrpSpPr>
              <p:cNvPr id="62" name="Group 61"/>
              <p:cNvGrpSpPr/>
              <p:nvPr/>
            </p:nvGrpSpPr>
            <p:grpSpPr>
              <a:xfrm>
                <a:off x="2956553" y="-7143"/>
                <a:ext cx="323016" cy="1155926"/>
                <a:chOff x="3042979" y="-7143"/>
                <a:chExt cx="236590" cy="1155926"/>
              </a:xfrm>
            </p:grpSpPr>
            <p:sp>
              <p:nvSpPr>
                <p:cNvPr id="66" name="Chevron 65"/>
                <p:cNvSpPr/>
                <p:nvPr/>
              </p:nvSpPr>
              <p:spPr>
                <a:xfrm>
                  <a:off x="3042979" y="-7143"/>
                  <a:ext cx="236590" cy="575251"/>
                </a:xfrm>
                <a:prstGeom prst="chevron">
                  <a:avLst>
                    <a:gd name="adj" fmla="val 100000"/>
                  </a:avLst>
                </a:prstGeom>
                <a:ln w="571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7" name="Chevron 66"/>
                <p:cNvSpPr/>
                <p:nvPr/>
              </p:nvSpPr>
              <p:spPr>
                <a:xfrm>
                  <a:off x="3042979" y="573532"/>
                  <a:ext cx="236590" cy="575251"/>
                </a:xfrm>
                <a:prstGeom prst="chevron">
                  <a:avLst>
                    <a:gd name="adj" fmla="val 100000"/>
                  </a:avLst>
                </a:prstGeom>
                <a:ln w="571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63" name="Group 62"/>
              <p:cNvGrpSpPr/>
              <p:nvPr/>
            </p:nvGrpSpPr>
            <p:grpSpPr>
              <a:xfrm>
                <a:off x="2956553" y="1147615"/>
                <a:ext cx="323016" cy="1153546"/>
                <a:chOff x="3042979" y="14291"/>
                <a:chExt cx="236590" cy="1153546"/>
              </a:xfrm>
            </p:grpSpPr>
            <p:sp>
              <p:nvSpPr>
                <p:cNvPr id="64" name="Chevron 63"/>
                <p:cNvSpPr/>
                <p:nvPr/>
              </p:nvSpPr>
              <p:spPr>
                <a:xfrm>
                  <a:off x="3042979" y="14291"/>
                  <a:ext cx="236590" cy="575251"/>
                </a:xfrm>
                <a:prstGeom prst="chevron">
                  <a:avLst>
                    <a:gd name="adj" fmla="val 100000"/>
                  </a:avLst>
                </a:prstGeom>
                <a:ln w="571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5" name="Chevron 64"/>
                <p:cNvSpPr/>
                <p:nvPr/>
              </p:nvSpPr>
              <p:spPr>
                <a:xfrm>
                  <a:off x="3042979" y="592586"/>
                  <a:ext cx="236590" cy="575251"/>
                </a:xfrm>
                <a:prstGeom prst="chevron">
                  <a:avLst>
                    <a:gd name="adj" fmla="val 100000"/>
                  </a:avLst>
                </a:prstGeom>
                <a:ln w="571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55" name="Group 54"/>
            <p:cNvGrpSpPr/>
            <p:nvPr userDrawn="1"/>
          </p:nvGrpSpPr>
          <p:grpSpPr>
            <a:xfrm>
              <a:off x="2956553" y="2303299"/>
              <a:ext cx="323016" cy="2308304"/>
              <a:chOff x="2956553" y="-7143"/>
              <a:chExt cx="323016" cy="2308304"/>
            </a:xfrm>
          </p:grpSpPr>
          <p:grpSp>
            <p:nvGrpSpPr>
              <p:cNvPr id="56" name="Group 55"/>
              <p:cNvGrpSpPr/>
              <p:nvPr/>
            </p:nvGrpSpPr>
            <p:grpSpPr>
              <a:xfrm>
                <a:off x="2956553" y="-7143"/>
                <a:ext cx="323016" cy="1155926"/>
                <a:chOff x="3042979" y="-7143"/>
                <a:chExt cx="236590" cy="1155926"/>
              </a:xfrm>
            </p:grpSpPr>
            <p:sp>
              <p:nvSpPr>
                <p:cNvPr id="60" name="Chevron 59"/>
                <p:cNvSpPr/>
                <p:nvPr/>
              </p:nvSpPr>
              <p:spPr>
                <a:xfrm>
                  <a:off x="3042979" y="-7143"/>
                  <a:ext cx="236590" cy="575251"/>
                </a:xfrm>
                <a:prstGeom prst="chevron">
                  <a:avLst>
                    <a:gd name="adj" fmla="val 100000"/>
                  </a:avLst>
                </a:prstGeom>
                <a:ln w="571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1" name="Chevron 60"/>
                <p:cNvSpPr/>
                <p:nvPr/>
              </p:nvSpPr>
              <p:spPr>
                <a:xfrm>
                  <a:off x="3042979" y="573532"/>
                  <a:ext cx="236590" cy="575251"/>
                </a:xfrm>
                <a:prstGeom prst="chevron">
                  <a:avLst>
                    <a:gd name="adj" fmla="val 100000"/>
                  </a:avLst>
                </a:prstGeom>
                <a:ln w="571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57" name="Group 56"/>
              <p:cNvGrpSpPr/>
              <p:nvPr/>
            </p:nvGrpSpPr>
            <p:grpSpPr>
              <a:xfrm>
                <a:off x="2956553" y="1147615"/>
                <a:ext cx="323016" cy="1153546"/>
                <a:chOff x="3042979" y="14291"/>
                <a:chExt cx="236590" cy="1153546"/>
              </a:xfrm>
            </p:grpSpPr>
            <p:sp>
              <p:nvSpPr>
                <p:cNvPr id="58" name="Chevron 57"/>
                <p:cNvSpPr/>
                <p:nvPr/>
              </p:nvSpPr>
              <p:spPr>
                <a:xfrm>
                  <a:off x="3042979" y="14291"/>
                  <a:ext cx="236590" cy="575251"/>
                </a:xfrm>
                <a:prstGeom prst="chevron">
                  <a:avLst>
                    <a:gd name="adj" fmla="val 100000"/>
                  </a:avLst>
                </a:prstGeom>
                <a:ln w="571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9" name="Chevron 58"/>
                <p:cNvSpPr/>
                <p:nvPr/>
              </p:nvSpPr>
              <p:spPr>
                <a:xfrm>
                  <a:off x="3042979" y="592586"/>
                  <a:ext cx="236590" cy="575251"/>
                </a:xfrm>
                <a:prstGeom prst="chevron">
                  <a:avLst>
                    <a:gd name="adj" fmla="val 100000"/>
                  </a:avLst>
                </a:prstGeom>
                <a:ln w="571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70" name="Group 69"/>
          <p:cNvGrpSpPr/>
          <p:nvPr userDrawn="1"/>
        </p:nvGrpSpPr>
        <p:grpSpPr>
          <a:xfrm>
            <a:off x="2956553" y="8666946"/>
            <a:ext cx="323016" cy="2308304"/>
            <a:chOff x="2956553" y="-7143"/>
            <a:chExt cx="323016" cy="2308304"/>
          </a:xfrm>
        </p:grpSpPr>
        <p:grpSp>
          <p:nvGrpSpPr>
            <p:cNvPr id="78" name="Group 77"/>
            <p:cNvGrpSpPr/>
            <p:nvPr userDrawn="1"/>
          </p:nvGrpSpPr>
          <p:grpSpPr>
            <a:xfrm>
              <a:off x="2956553" y="-7143"/>
              <a:ext cx="323016" cy="1155926"/>
              <a:chOff x="3042979" y="-7143"/>
              <a:chExt cx="236590" cy="1155926"/>
            </a:xfrm>
          </p:grpSpPr>
          <p:sp>
            <p:nvSpPr>
              <p:cNvPr id="82" name="Chevron 81"/>
              <p:cNvSpPr/>
              <p:nvPr/>
            </p:nvSpPr>
            <p:spPr>
              <a:xfrm>
                <a:off x="3042979" y="-7143"/>
                <a:ext cx="236590" cy="575251"/>
              </a:xfrm>
              <a:prstGeom prst="chevron">
                <a:avLst>
                  <a:gd name="adj" fmla="val 100000"/>
                </a:avLst>
              </a:prstGeom>
              <a:ln w="571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83" name="Chevron 82"/>
              <p:cNvSpPr/>
              <p:nvPr userDrawn="1"/>
            </p:nvSpPr>
            <p:spPr>
              <a:xfrm>
                <a:off x="3042979" y="573532"/>
                <a:ext cx="236590" cy="575251"/>
              </a:xfrm>
              <a:prstGeom prst="chevron">
                <a:avLst>
                  <a:gd name="adj" fmla="val 100000"/>
                </a:avLst>
              </a:prstGeom>
              <a:ln w="571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79" name="Group 78"/>
            <p:cNvGrpSpPr/>
            <p:nvPr userDrawn="1"/>
          </p:nvGrpSpPr>
          <p:grpSpPr>
            <a:xfrm>
              <a:off x="2956553" y="1147615"/>
              <a:ext cx="323016" cy="1153546"/>
              <a:chOff x="3042979" y="14291"/>
              <a:chExt cx="236590" cy="1153546"/>
            </a:xfrm>
          </p:grpSpPr>
          <p:sp>
            <p:nvSpPr>
              <p:cNvPr id="80" name="Chevron 79"/>
              <p:cNvSpPr/>
              <p:nvPr userDrawn="1"/>
            </p:nvSpPr>
            <p:spPr>
              <a:xfrm>
                <a:off x="3042979" y="14291"/>
                <a:ext cx="236590" cy="575251"/>
              </a:xfrm>
              <a:prstGeom prst="chevron">
                <a:avLst>
                  <a:gd name="adj" fmla="val 100000"/>
                </a:avLst>
              </a:prstGeom>
              <a:ln w="571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81" name="Chevron 80"/>
              <p:cNvSpPr/>
              <p:nvPr userDrawn="1"/>
            </p:nvSpPr>
            <p:spPr>
              <a:xfrm>
                <a:off x="3042979" y="592586"/>
                <a:ext cx="236590" cy="575251"/>
              </a:xfrm>
              <a:prstGeom prst="chevron">
                <a:avLst>
                  <a:gd name="adj" fmla="val 100000"/>
                </a:avLst>
              </a:prstGeom>
              <a:ln w="571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Box 84"/>
          <p:cNvSpPr txBox="1"/>
          <p:nvPr/>
        </p:nvSpPr>
        <p:spPr>
          <a:xfrm>
            <a:off x="3369129" y="2972064"/>
            <a:ext cx="2939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cs typeface="Lato" panose="020F0502020204030203" pitchFamily="34" charset="0"/>
              </a:rPr>
              <a:t>EXPERIÊNCIA PROFISSIONAL </a:t>
            </a:r>
            <a:endParaRPr lang="en-GB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461532" y="3362266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4396615" y="3362266"/>
            <a:ext cx="299478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 smtClean="0">
                <a:solidFill>
                  <a:schemeClr val="bg1"/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000" i="1" dirty="0" smtClean="0">
                <a:solidFill>
                  <a:schemeClr val="bg1"/>
                </a:solidFill>
                <a:cs typeface="Lato" panose="020F0502020204030203" pitchFamily="34" charset="0"/>
              </a:rPr>
              <a:t>Cargo </a:t>
            </a:r>
            <a:r>
              <a:rPr lang="en-GB" sz="1000" i="1" dirty="0" err="1" smtClean="0">
                <a:solidFill>
                  <a:schemeClr val="bg1"/>
                </a:solidFill>
                <a:cs typeface="Lato" panose="020F0502020204030203" pitchFamily="34" charset="0"/>
              </a:rPr>
              <a:t>exercido</a:t>
            </a:r>
            <a:r>
              <a:rPr lang="en-GB" sz="1000" i="1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0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sapien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Interdum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et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malesuada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fames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ac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ante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primis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in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2" name="Oval 91"/>
          <p:cNvSpPr/>
          <p:nvPr/>
        </p:nvSpPr>
        <p:spPr>
          <a:xfrm>
            <a:off x="3478794" y="3623876"/>
            <a:ext cx="846386" cy="846386"/>
          </a:xfrm>
          <a:prstGeom prst="ellipse">
            <a:avLst/>
          </a:prstGeom>
          <a:solidFill>
            <a:srgbClr val="A8EEF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2D4688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3461532" y="4707141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4396615" y="4707141"/>
            <a:ext cx="299478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bg1"/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000" i="1" dirty="0">
                <a:solidFill>
                  <a:schemeClr val="bg1"/>
                </a:solidFill>
                <a:cs typeface="Lato" panose="020F0502020204030203" pitchFamily="34" charset="0"/>
              </a:rPr>
              <a:t>Cargo </a:t>
            </a:r>
            <a:r>
              <a:rPr lang="en-GB" sz="1000" i="1" dirty="0" err="1">
                <a:solidFill>
                  <a:schemeClr val="bg1"/>
                </a:solidFill>
                <a:cs typeface="Lato" panose="020F0502020204030203" pitchFamily="34" charset="0"/>
              </a:rPr>
              <a:t>exercido</a:t>
            </a:r>
            <a:r>
              <a:rPr lang="en-GB" sz="1000" i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sapien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Interdum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et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malesuada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fames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ac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ante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primis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in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5" name="Oval 94"/>
          <p:cNvSpPr/>
          <p:nvPr/>
        </p:nvSpPr>
        <p:spPr>
          <a:xfrm>
            <a:off x="3478794" y="4968751"/>
            <a:ext cx="846386" cy="846386"/>
          </a:xfrm>
          <a:prstGeom prst="ellipse">
            <a:avLst/>
          </a:prstGeom>
          <a:solidFill>
            <a:srgbClr val="A8EEF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2D4688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3461532" y="6052016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4396615" y="6052016"/>
            <a:ext cx="299478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bg1"/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000" i="1" dirty="0">
                <a:solidFill>
                  <a:schemeClr val="bg1"/>
                </a:solidFill>
                <a:cs typeface="Lato" panose="020F0502020204030203" pitchFamily="34" charset="0"/>
              </a:rPr>
              <a:t>Cargo </a:t>
            </a:r>
            <a:r>
              <a:rPr lang="en-GB" sz="1000" i="1" dirty="0" err="1">
                <a:solidFill>
                  <a:schemeClr val="bg1"/>
                </a:solidFill>
                <a:cs typeface="Lato" panose="020F0502020204030203" pitchFamily="34" charset="0"/>
              </a:rPr>
              <a:t>exercido</a:t>
            </a:r>
            <a:r>
              <a:rPr lang="en-GB" sz="1000" i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sapien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Interdum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et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malesuada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fames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ac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ante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primis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in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8" name="Oval 97"/>
          <p:cNvSpPr/>
          <p:nvPr/>
        </p:nvSpPr>
        <p:spPr>
          <a:xfrm>
            <a:off x="3478794" y="6313626"/>
            <a:ext cx="846386" cy="846386"/>
          </a:xfrm>
          <a:prstGeom prst="ellipse">
            <a:avLst/>
          </a:prstGeom>
          <a:solidFill>
            <a:srgbClr val="A8EEF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2D4688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3461532" y="7396892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4396615" y="7396892"/>
            <a:ext cx="299478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bg1"/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000" i="1" dirty="0">
                <a:solidFill>
                  <a:schemeClr val="bg1"/>
                </a:solidFill>
                <a:cs typeface="Lato" panose="020F0502020204030203" pitchFamily="34" charset="0"/>
              </a:rPr>
              <a:t>Cargo </a:t>
            </a:r>
            <a:r>
              <a:rPr lang="en-GB" sz="1000" i="1" dirty="0" err="1">
                <a:solidFill>
                  <a:schemeClr val="bg1"/>
                </a:solidFill>
                <a:cs typeface="Lato" panose="020F0502020204030203" pitchFamily="34" charset="0"/>
              </a:rPr>
              <a:t>exercido</a:t>
            </a:r>
            <a:r>
              <a:rPr lang="en-GB" sz="1000" i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sapien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Interdum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et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malesuada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fames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ac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ante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primis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in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smtClean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endParaRPr lang="fr-FR" sz="1000" dirty="0">
              <a:solidFill>
                <a:schemeClr val="bg1"/>
              </a:solidFill>
              <a:ea typeface="Lato" charset="0"/>
              <a:cs typeface="Lato" charset="0"/>
            </a:endParaRPr>
          </a:p>
        </p:txBody>
      </p:sp>
      <p:sp>
        <p:nvSpPr>
          <p:cNvPr id="101" name="Oval 100"/>
          <p:cNvSpPr/>
          <p:nvPr/>
        </p:nvSpPr>
        <p:spPr>
          <a:xfrm>
            <a:off x="3478794" y="7658502"/>
            <a:ext cx="846386" cy="846386"/>
          </a:xfrm>
          <a:prstGeom prst="ellipse">
            <a:avLst/>
          </a:prstGeom>
          <a:solidFill>
            <a:srgbClr val="A8EEF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2D4688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3369129" y="444711"/>
            <a:ext cx="1121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  <a:cs typeface="Lato" panose="020F0502020204030203" pitchFamily="34" charset="0"/>
              </a:rPr>
              <a:t>OBJETIVO</a:t>
            </a:r>
            <a:endParaRPr lang="en-GB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3369129" y="771132"/>
            <a:ext cx="40882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tristique sapien nec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3369129" y="8820910"/>
            <a:ext cx="2743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cs typeface="Lato" panose="020F0502020204030203" pitchFamily="34" charset="0"/>
              </a:rPr>
              <a:t>INFORMAÇÃO ADICIONAL</a:t>
            </a:r>
            <a:endParaRPr lang="en-GB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3398458" y="9202092"/>
            <a:ext cx="405705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Lorem ipsum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sit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tristique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nec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Nullam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augue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id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velit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luctus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maximus.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Interdum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et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malesuada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fames ac ante ipsum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primis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in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Etiam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bibendum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, ante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nec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luctus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posuere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odio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enim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semper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tortor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, id 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eleifend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mi ante vitae ex. 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176999" y="8536972"/>
            <a:ext cx="1379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2D4688"/>
                </a:solidFill>
                <a:cs typeface="Lato" panose="020F0502020204030203" pitchFamily="34" charset="0"/>
              </a:rPr>
              <a:t>FORMAÇÃO </a:t>
            </a:r>
            <a:endParaRPr lang="en-GB" b="1" dirty="0">
              <a:solidFill>
                <a:srgbClr val="2D4688"/>
              </a:solidFill>
              <a:cs typeface="Lato" panose="020F0502020204030203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969256" y="8943433"/>
            <a:ext cx="19872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err="1">
                <a:cs typeface="Lato" panose="020F0502020204030203" pitchFamily="34" charset="0"/>
              </a:rPr>
              <a:t>Universidade</a:t>
            </a:r>
            <a:r>
              <a:rPr lang="es-ES" sz="1000" dirty="0">
                <a:cs typeface="Lato" panose="020F0502020204030203" pitchFamily="34" charset="0"/>
              </a:rPr>
              <a:t> – Grau </a:t>
            </a:r>
          </a:p>
          <a:p>
            <a:r>
              <a:rPr lang="fr-FR" sz="1000" dirty="0" err="1" smtClean="0">
                <a:cs typeface="Lato" panose="020F0502020204030203" pitchFamily="34" charset="0"/>
              </a:rPr>
              <a:t>Lorem</a:t>
            </a:r>
            <a:r>
              <a:rPr lang="fr-FR" sz="1000" dirty="0" smtClean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ipsum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dolor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sit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amet</a:t>
            </a:r>
            <a:r>
              <a:rPr lang="fr-FR" sz="1000" dirty="0">
                <a:cs typeface="Lato" panose="020F0502020204030203" pitchFamily="34" charset="0"/>
              </a:rPr>
              <a:t>, </a:t>
            </a:r>
            <a:r>
              <a:rPr lang="fr-FR" sz="1000" dirty="0" err="1">
                <a:cs typeface="Lato" panose="020F0502020204030203" pitchFamily="34" charset="0"/>
              </a:rPr>
              <a:t>consectetur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adipiscing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elit</a:t>
            </a:r>
            <a:r>
              <a:rPr lang="fr-FR" sz="1000" dirty="0">
                <a:cs typeface="Lato" panose="020F0502020204030203" pitchFamily="34" charset="0"/>
              </a:rPr>
              <a:t>. </a:t>
            </a:r>
            <a:r>
              <a:rPr lang="fr-FR" sz="1000" dirty="0" err="1">
                <a:cs typeface="Lato" panose="020F0502020204030203" pitchFamily="34" charset="0"/>
              </a:rPr>
              <a:t>Morbi</a:t>
            </a:r>
            <a:r>
              <a:rPr lang="fr-FR" sz="1000" dirty="0">
                <a:cs typeface="Lato" panose="020F0502020204030203" pitchFamily="34" charset="0"/>
              </a:rPr>
              <a:t> tristique </a:t>
            </a:r>
            <a:r>
              <a:rPr lang="fr-FR" sz="1000" dirty="0" smtClean="0">
                <a:cs typeface="Lato" panose="020F0502020204030203" pitchFamily="34" charset="0"/>
              </a:rPr>
              <a:t>sapien.</a:t>
            </a:r>
            <a:endParaRPr lang="fr-FR" sz="1000" dirty="0">
              <a:cs typeface="Lato" panose="020F0502020204030203" pitchFamily="34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318764" y="8943433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969256" y="9702987"/>
            <a:ext cx="19872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err="1">
                <a:cs typeface="Lato" panose="020F0502020204030203" pitchFamily="34" charset="0"/>
              </a:rPr>
              <a:t>Universidade</a:t>
            </a:r>
            <a:r>
              <a:rPr lang="es-ES" sz="1000" dirty="0">
                <a:cs typeface="Lato" panose="020F0502020204030203" pitchFamily="34" charset="0"/>
              </a:rPr>
              <a:t> – Grau </a:t>
            </a:r>
          </a:p>
          <a:p>
            <a:r>
              <a:rPr lang="fr-FR" sz="1000" dirty="0" err="1" smtClean="0">
                <a:cs typeface="Lato" panose="020F0502020204030203" pitchFamily="34" charset="0"/>
              </a:rPr>
              <a:t>Lorem</a:t>
            </a:r>
            <a:r>
              <a:rPr lang="fr-FR" sz="1000" dirty="0" smtClean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ipsum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dolor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sit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amet</a:t>
            </a:r>
            <a:r>
              <a:rPr lang="fr-FR" sz="1000" dirty="0">
                <a:cs typeface="Lato" panose="020F0502020204030203" pitchFamily="34" charset="0"/>
              </a:rPr>
              <a:t>, </a:t>
            </a:r>
            <a:r>
              <a:rPr lang="fr-FR" sz="1000" dirty="0" err="1">
                <a:cs typeface="Lato" panose="020F0502020204030203" pitchFamily="34" charset="0"/>
              </a:rPr>
              <a:t>consectetur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adipiscing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elit</a:t>
            </a:r>
            <a:r>
              <a:rPr lang="fr-FR" sz="1000" dirty="0">
                <a:cs typeface="Lato" panose="020F0502020204030203" pitchFamily="34" charset="0"/>
              </a:rPr>
              <a:t>. </a:t>
            </a:r>
            <a:r>
              <a:rPr lang="fr-FR" sz="1000" dirty="0" err="1">
                <a:cs typeface="Lato" panose="020F0502020204030203" pitchFamily="34" charset="0"/>
              </a:rPr>
              <a:t>Morbi</a:t>
            </a:r>
            <a:r>
              <a:rPr lang="fr-FR" sz="1000" dirty="0">
                <a:cs typeface="Lato" panose="020F0502020204030203" pitchFamily="34" charset="0"/>
              </a:rPr>
              <a:t> tristique sapien.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318764" y="9702987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176999" y="3341396"/>
            <a:ext cx="1758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2D4688"/>
                </a:solidFill>
                <a:cs typeface="Lato" panose="020F0502020204030203" pitchFamily="34" charset="0"/>
              </a:rPr>
              <a:t>QUALIFICAÇÕES</a:t>
            </a:r>
            <a:endParaRPr lang="en-GB" b="1" dirty="0">
              <a:solidFill>
                <a:srgbClr val="2D4688"/>
              </a:solidFill>
              <a:cs typeface="Lato" panose="020F0502020204030203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228930" y="3731206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>
                <a:cs typeface="Lato" panose="020F0502020204030203" pitchFamily="34" charset="0"/>
              </a:rPr>
              <a:t>Profissionais</a:t>
            </a:r>
            <a:r>
              <a:rPr lang="en-GB" sz="1000" b="1" i="1" dirty="0">
                <a:cs typeface="Lato" panose="020F0502020204030203" pitchFamily="34" charset="0"/>
              </a:rPr>
              <a:t> </a:t>
            </a:r>
            <a:endParaRPr lang="en-GB" sz="1000" b="1" i="1" dirty="0">
              <a:cs typeface="Lato" panose="020F0502020204030203" pitchFamily="34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228930" y="4031288"/>
            <a:ext cx="1233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228930" y="4345672"/>
            <a:ext cx="12330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cs typeface="Lato" panose="020F0502020204030203" pitchFamily="34" charset="0"/>
              </a:rPr>
              <a:t>InDesign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228930" y="4660056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228930" y="4974440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228930" y="5404713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cs typeface="Lato" panose="020F0502020204030203" pitchFamily="34" charset="0"/>
              </a:rPr>
              <a:t>Idiomas</a:t>
            </a:r>
            <a:r>
              <a:rPr lang="en-GB" sz="1000" b="1" i="1" dirty="0" smtClean="0">
                <a:cs typeface="Lato" panose="020F0502020204030203" pitchFamily="34" charset="0"/>
              </a:rPr>
              <a:t> </a:t>
            </a:r>
            <a:endParaRPr lang="en-GB" sz="1000" b="1" i="1" dirty="0">
              <a:cs typeface="Lato" panose="020F0502020204030203" pitchFamily="34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228930" y="5704795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Inglês</a:t>
            </a:r>
            <a:r>
              <a:rPr lang="en-GB" sz="1000" dirty="0" smtClean="0">
                <a:cs typeface="Lato" panose="020F0502020204030203" pitchFamily="34" charset="0"/>
              </a:rPr>
              <a:t> 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228930" y="601917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Francês</a:t>
            </a:r>
            <a:r>
              <a:rPr lang="en-GB" sz="1000" dirty="0" smtClean="0">
                <a:cs typeface="Lato" panose="020F0502020204030203" pitchFamily="34" charset="0"/>
              </a:rPr>
              <a:t> 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228930" y="633356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Italiano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228930" y="6766757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cs typeface="Lato" panose="020F0502020204030203" pitchFamily="34" charset="0"/>
              </a:rPr>
              <a:t>Personalidade</a:t>
            </a:r>
            <a:endParaRPr lang="en-GB" sz="1000" b="1" i="1" dirty="0">
              <a:cs typeface="Lato" panose="020F0502020204030203" pitchFamily="34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228930" y="706683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Criativo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228930" y="738122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Sério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228930" y="7695607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Inovador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228930" y="8014204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Organizado</a:t>
            </a:r>
            <a:endParaRPr lang="en-GB" sz="1000" dirty="0">
              <a:cs typeface="Lato" panose="020F0502020204030203" pitchFamily="34" charset="0"/>
            </a:endParaRPr>
          </a:p>
        </p:txBody>
      </p:sp>
      <p:grpSp>
        <p:nvGrpSpPr>
          <p:cNvPr id="218" name="Group 217"/>
          <p:cNvGrpSpPr/>
          <p:nvPr/>
        </p:nvGrpSpPr>
        <p:grpSpPr>
          <a:xfrm>
            <a:off x="1443176" y="4057648"/>
            <a:ext cx="1276102" cy="186915"/>
            <a:chOff x="5790622" y="4729890"/>
            <a:chExt cx="939085" cy="137551"/>
          </a:xfrm>
          <a:solidFill>
            <a:srgbClr val="2D4688"/>
          </a:solidFill>
        </p:grpSpPr>
        <p:sp>
          <p:nvSpPr>
            <p:cNvPr id="219" name="Oval 218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0" name="Oval 219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2" name="Oval 221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3" name="Oval 222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4" name="Oval 223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25" name="Group 224"/>
          <p:cNvGrpSpPr/>
          <p:nvPr/>
        </p:nvGrpSpPr>
        <p:grpSpPr>
          <a:xfrm>
            <a:off x="1443176" y="4374139"/>
            <a:ext cx="1276102" cy="186915"/>
            <a:chOff x="5790622" y="4729890"/>
            <a:chExt cx="939085" cy="137551"/>
          </a:xfrm>
          <a:solidFill>
            <a:srgbClr val="2D4688"/>
          </a:solidFill>
        </p:grpSpPr>
        <p:sp>
          <p:nvSpPr>
            <p:cNvPr id="226" name="Oval 225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7" name="Oval 226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8" name="Oval 227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9" name="Oval 228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0" name="Oval 229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31" name="Group 230"/>
          <p:cNvGrpSpPr/>
          <p:nvPr/>
        </p:nvGrpSpPr>
        <p:grpSpPr>
          <a:xfrm>
            <a:off x="1443176" y="4679265"/>
            <a:ext cx="1276102" cy="186915"/>
            <a:chOff x="5790622" y="4729890"/>
            <a:chExt cx="939085" cy="137551"/>
          </a:xfrm>
          <a:solidFill>
            <a:srgbClr val="2D4688"/>
          </a:solidFill>
        </p:grpSpPr>
        <p:sp>
          <p:nvSpPr>
            <p:cNvPr id="232" name="Oval 231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3" name="Oval 232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4" name="Oval 233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5" name="Oval 234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6" name="Oval 235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37" name="Group 236"/>
          <p:cNvGrpSpPr/>
          <p:nvPr/>
        </p:nvGrpSpPr>
        <p:grpSpPr>
          <a:xfrm>
            <a:off x="1443176" y="4991753"/>
            <a:ext cx="1276102" cy="186915"/>
            <a:chOff x="5790622" y="4729890"/>
            <a:chExt cx="939085" cy="137551"/>
          </a:xfrm>
          <a:solidFill>
            <a:srgbClr val="2D4688"/>
          </a:solidFill>
        </p:grpSpPr>
        <p:sp>
          <p:nvSpPr>
            <p:cNvPr id="238" name="Oval 237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9" name="Oval 238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0" name="Oval 239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1" name="Oval 240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2" name="Oval 241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43" name="Group 242"/>
          <p:cNvGrpSpPr/>
          <p:nvPr/>
        </p:nvGrpSpPr>
        <p:grpSpPr>
          <a:xfrm>
            <a:off x="1443176" y="5734033"/>
            <a:ext cx="1276102" cy="186915"/>
            <a:chOff x="5790622" y="4729890"/>
            <a:chExt cx="939085" cy="137551"/>
          </a:xfrm>
          <a:solidFill>
            <a:srgbClr val="2D4688"/>
          </a:solidFill>
        </p:grpSpPr>
        <p:sp>
          <p:nvSpPr>
            <p:cNvPr id="244" name="Oval 243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5" name="Oval 244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6" name="Oval 245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7" name="Oval 246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8" name="Oval 247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49" name="Group 248"/>
          <p:cNvGrpSpPr/>
          <p:nvPr/>
        </p:nvGrpSpPr>
        <p:grpSpPr>
          <a:xfrm>
            <a:off x="1443176" y="6050524"/>
            <a:ext cx="1276102" cy="186915"/>
            <a:chOff x="5790622" y="4729890"/>
            <a:chExt cx="939085" cy="137551"/>
          </a:xfrm>
          <a:solidFill>
            <a:srgbClr val="2D4688"/>
          </a:solidFill>
        </p:grpSpPr>
        <p:sp>
          <p:nvSpPr>
            <p:cNvPr id="250" name="Oval 249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1" name="Oval 250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2" name="Oval 251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3" name="Oval 252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4" name="Oval 253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55" name="Group 254"/>
          <p:cNvGrpSpPr/>
          <p:nvPr/>
        </p:nvGrpSpPr>
        <p:grpSpPr>
          <a:xfrm>
            <a:off x="1443176" y="6355650"/>
            <a:ext cx="1276102" cy="186915"/>
            <a:chOff x="5790622" y="4729890"/>
            <a:chExt cx="939085" cy="137551"/>
          </a:xfrm>
          <a:solidFill>
            <a:srgbClr val="2D4688"/>
          </a:solidFill>
        </p:grpSpPr>
        <p:sp>
          <p:nvSpPr>
            <p:cNvPr id="256" name="Oval 255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7" name="Oval 256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8" name="Oval 257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9" name="Oval 258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0" name="Oval 259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61" name="Group 260"/>
          <p:cNvGrpSpPr/>
          <p:nvPr/>
        </p:nvGrpSpPr>
        <p:grpSpPr>
          <a:xfrm>
            <a:off x="1443176" y="7120419"/>
            <a:ext cx="1276102" cy="186915"/>
            <a:chOff x="5790622" y="4729890"/>
            <a:chExt cx="939085" cy="137551"/>
          </a:xfrm>
          <a:solidFill>
            <a:srgbClr val="2D4688"/>
          </a:solidFill>
        </p:grpSpPr>
        <p:sp>
          <p:nvSpPr>
            <p:cNvPr id="262" name="Oval 261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3" name="Oval 262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4" name="Oval 263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5" name="Oval 264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6" name="Oval 265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67" name="Group 266"/>
          <p:cNvGrpSpPr/>
          <p:nvPr/>
        </p:nvGrpSpPr>
        <p:grpSpPr>
          <a:xfrm>
            <a:off x="1443176" y="7436910"/>
            <a:ext cx="1276102" cy="186915"/>
            <a:chOff x="5790622" y="4729890"/>
            <a:chExt cx="939085" cy="137551"/>
          </a:xfrm>
          <a:solidFill>
            <a:srgbClr val="2D4688"/>
          </a:solidFill>
        </p:grpSpPr>
        <p:sp>
          <p:nvSpPr>
            <p:cNvPr id="268" name="Oval 267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9" name="Oval 268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0" name="Oval 269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1" name="Oval 270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2" name="Oval 271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73" name="Group 272"/>
          <p:cNvGrpSpPr/>
          <p:nvPr/>
        </p:nvGrpSpPr>
        <p:grpSpPr>
          <a:xfrm>
            <a:off x="1443176" y="7742036"/>
            <a:ext cx="1276102" cy="186915"/>
            <a:chOff x="5790622" y="4729890"/>
            <a:chExt cx="939085" cy="137551"/>
          </a:xfrm>
          <a:solidFill>
            <a:srgbClr val="2D4688"/>
          </a:solidFill>
        </p:grpSpPr>
        <p:sp>
          <p:nvSpPr>
            <p:cNvPr id="274" name="Oval 273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5" name="Oval 274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6" name="Oval 275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7" name="Oval 276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8" name="Oval 277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79" name="Group 278"/>
          <p:cNvGrpSpPr/>
          <p:nvPr/>
        </p:nvGrpSpPr>
        <p:grpSpPr>
          <a:xfrm>
            <a:off x="1443176" y="8054524"/>
            <a:ext cx="1276102" cy="186915"/>
            <a:chOff x="5790622" y="4729890"/>
            <a:chExt cx="939085" cy="137551"/>
          </a:xfrm>
          <a:solidFill>
            <a:srgbClr val="2D4688"/>
          </a:solidFill>
        </p:grpSpPr>
        <p:sp>
          <p:nvSpPr>
            <p:cNvPr id="280" name="Oval 279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1" name="Oval 280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2" name="Oval 281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3" name="Oval 282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4" name="Oval 283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2D46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31" name="TextBox 130"/>
          <p:cNvSpPr txBox="1"/>
          <p:nvPr/>
        </p:nvSpPr>
        <p:spPr>
          <a:xfrm>
            <a:off x="3369129" y="1558403"/>
            <a:ext cx="1092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  <a:cs typeface="Lato" panose="020F0502020204030203" pitchFamily="34" charset="0"/>
              </a:rPr>
              <a:t>CONTATO</a:t>
            </a:r>
            <a:endParaRPr lang="en-GB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12" name="TextBox 9">
            <a:extLst>
              <a:ext uri="{FF2B5EF4-FFF2-40B4-BE49-F238E27FC236}">
                <a16:creationId xmlns:a16="http://schemas.microsoft.com/office/drawing/2014/main" xmlns="" id="{BBF63E5F-D921-BA44-9F32-5560037833D0}"/>
              </a:ext>
            </a:extLst>
          </p:cNvPr>
          <p:cNvSpPr txBox="1"/>
          <p:nvPr/>
        </p:nvSpPr>
        <p:spPr>
          <a:xfrm>
            <a:off x="3750944" y="2468408"/>
            <a:ext cx="2410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12 </a:t>
            </a:r>
            <a:r>
              <a:rPr lang="en-PH" sz="1000" dirty="0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Street Name, </a:t>
            </a:r>
            <a:r>
              <a:rPr lang="en-PH" sz="1000" dirty="0" err="1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Lisboa</a:t>
            </a:r>
            <a:endParaRPr lang="en-PH" sz="10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pic>
        <p:nvPicPr>
          <p:cNvPr id="113" name="Picture 10">
            <a:extLst>
              <a:ext uri="{FF2B5EF4-FFF2-40B4-BE49-F238E27FC236}">
                <a16:creationId xmlns:a16="http://schemas.microsoft.com/office/drawing/2014/main" xmlns="" id="{70CAFF63-F1D4-7D43-821F-D80D43D4366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1532" y="2522524"/>
            <a:ext cx="168487" cy="168487"/>
          </a:xfrm>
          <a:prstGeom prst="rect">
            <a:avLst/>
          </a:prstGeom>
        </p:spPr>
      </p:pic>
      <p:pic>
        <p:nvPicPr>
          <p:cNvPr id="114" name="Picture 11">
            <a:extLst>
              <a:ext uri="{FF2B5EF4-FFF2-40B4-BE49-F238E27FC236}">
                <a16:creationId xmlns:a16="http://schemas.microsoft.com/office/drawing/2014/main" xmlns="" id="{C8AE2615-39E1-2745-88A1-D0E51D8F3C4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2781" y="1974624"/>
            <a:ext cx="125989" cy="125989"/>
          </a:xfrm>
          <a:prstGeom prst="rect">
            <a:avLst/>
          </a:prstGeom>
        </p:spPr>
      </p:pic>
      <p:pic>
        <p:nvPicPr>
          <p:cNvPr id="115" name="Picture 12">
            <a:extLst>
              <a:ext uri="{FF2B5EF4-FFF2-40B4-BE49-F238E27FC236}">
                <a16:creationId xmlns:a16="http://schemas.microsoft.com/office/drawing/2014/main" xmlns="" id="{2BEAE350-9BFD-9346-8CF0-81540AD2970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3607" y="2337637"/>
            <a:ext cx="144337" cy="144337"/>
          </a:xfrm>
          <a:prstGeom prst="rect">
            <a:avLst/>
          </a:prstGeom>
        </p:spPr>
      </p:pic>
      <p:pic>
        <p:nvPicPr>
          <p:cNvPr id="133" name="Picture 13">
            <a:extLst>
              <a:ext uri="{FF2B5EF4-FFF2-40B4-BE49-F238E27FC236}">
                <a16:creationId xmlns:a16="http://schemas.microsoft.com/office/drawing/2014/main" xmlns="" id="{DF5E1F24-DE55-4B4D-BAAF-9332AA5723C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7531" y="2141162"/>
            <a:ext cx="155926" cy="155926"/>
          </a:xfrm>
          <a:prstGeom prst="rect">
            <a:avLst/>
          </a:prstGeom>
        </p:spPr>
      </p:pic>
      <p:sp>
        <p:nvSpPr>
          <p:cNvPr id="134" name="TextBox 14">
            <a:extLst>
              <a:ext uri="{FF2B5EF4-FFF2-40B4-BE49-F238E27FC236}">
                <a16:creationId xmlns:a16="http://schemas.microsoft.com/office/drawing/2014/main" xmlns="" id="{4D7660F0-4830-A345-88A4-0F7B0990B4A8}"/>
              </a:ext>
            </a:extLst>
          </p:cNvPr>
          <p:cNvSpPr txBox="1"/>
          <p:nvPr/>
        </p:nvSpPr>
        <p:spPr>
          <a:xfrm>
            <a:off x="3750944" y="1896031"/>
            <a:ext cx="2410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000 111 333</a:t>
            </a:r>
            <a:endParaRPr lang="en-GB" sz="10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35" name="TextBox 15">
            <a:extLst>
              <a:ext uri="{FF2B5EF4-FFF2-40B4-BE49-F238E27FC236}">
                <a16:creationId xmlns:a16="http://schemas.microsoft.com/office/drawing/2014/main" xmlns="" id="{BD6008FF-F91D-484C-9F1E-ABEA9288FE49}"/>
              </a:ext>
            </a:extLst>
          </p:cNvPr>
          <p:cNvSpPr txBox="1"/>
          <p:nvPr/>
        </p:nvSpPr>
        <p:spPr>
          <a:xfrm>
            <a:off x="3750944" y="2086823"/>
            <a:ext cx="2410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000 222 444</a:t>
            </a:r>
            <a:endParaRPr lang="en-GB" sz="10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36" name="TextBox 16">
            <a:extLst>
              <a:ext uri="{FF2B5EF4-FFF2-40B4-BE49-F238E27FC236}">
                <a16:creationId xmlns:a16="http://schemas.microsoft.com/office/drawing/2014/main" xmlns="" id="{82017EF1-31B7-A744-873E-530170C37071}"/>
              </a:ext>
            </a:extLst>
          </p:cNvPr>
          <p:cNvSpPr txBox="1"/>
          <p:nvPr/>
        </p:nvSpPr>
        <p:spPr>
          <a:xfrm>
            <a:off x="3750944" y="2277615"/>
            <a:ext cx="2410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name@mail.com</a:t>
            </a:r>
            <a:endParaRPr lang="en-GB" sz="10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F3F779B8-B93C-064A-98A6-2C9B2EB581C2}"/>
              </a:ext>
            </a:extLst>
          </p:cNvPr>
          <p:cNvSpPr txBox="1"/>
          <p:nvPr/>
        </p:nvSpPr>
        <p:spPr>
          <a:xfrm>
            <a:off x="18283" y="413286"/>
            <a:ext cx="288733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7200" dirty="0">
                <a:solidFill>
                  <a:srgbClr val="2D4688"/>
                </a:solidFill>
              </a:rPr>
              <a:t>Brice</a:t>
            </a:r>
          </a:p>
          <a:p>
            <a:pPr algn="ctr"/>
            <a:r>
              <a:rPr lang="fr-FR" sz="7200" b="1" dirty="0" err="1">
                <a:solidFill>
                  <a:srgbClr val="2D4688"/>
                </a:solidFill>
              </a:rPr>
              <a:t>Delong</a:t>
            </a:r>
            <a:endParaRPr lang="fr-FR" sz="7200" b="1" dirty="0">
              <a:solidFill>
                <a:srgbClr val="2D46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01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395</TotalTime>
  <Words>335</Words>
  <Application>Microsoft Office PowerPoint</Application>
  <PresentationFormat>Personalizado</PresentationFormat>
  <Paragraphs>55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Roboto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45</cp:revision>
  <dcterms:created xsi:type="dcterms:W3CDTF">2017-02-16T03:54:32Z</dcterms:created>
  <dcterms:modified xsi:type="dcterms:W3CDTF">2019-02-01T11:20:59Z</dcterms:modified>
</cp:coreProperties>
</file>